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4"/>
  </p:notesMasterIdLst>
  <p:sldIdLst>
    <p:sldId id="268" r:id="rId3"/>
    <p:sldId id="257" r:id="rId4"/>
    <p:sldId id="282" r:id="rId5"/>
    <p:sldId id="283" r:id="rId6"/>
    <p:sldId id="284" r:id="rId7"/>
    <p:sldId id="289" r:id="rId8"/>
    <p:sldId id="290" r:id="rId9"/>
    <p:sldId id="285" r:id="rId10"/>
    <p:sldId id="291" r:id="rId11"/>
    <p:sldId id="292" r:id="rId12"/>
    <p:sldId id="293" r:id="rId13"/>
    <p:sldId id="294" r:id="rId14"/>
    <p:sldId id="286" r:id="rId15"/>
    <p:sldId id="287" r:id="rId16"/>
    <p:sldId id="295" r:id="rId17"/>
    <p:sldId id="296" r:id="rId18"/>
    <p:sldId id="297" r:id="rId19"/>
    <p:sldId id="298" r:id="rId20"/>
    <p:sldId id="299" r:id="rId21"/>
    <p:sldId id="300" r:id="rId22"/>
    <p:sldId id="301" r:id="rId23"/>
    <p:sldId id="302" r:id="rId24"/>
    <p:sldId id="303" r:id="rId25"/>
    <p:sldId id="281" r:id="rId26"/>
    <p:sldId id="288" r:id="rId27"/>
    <p:sldId id="304" r:id="rId28"/>
    <p:sldId id="305" r:id="rId29"/>
    <p:sldId id="306" r:id="rId30"/>
    <p:sldId id="307" r:id="rId31"/>
    <p:sldId id="308" r:id="rId32"/>
    <p:sldId id="273" r:id="rId3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DE8400"/>
    <a:srgbClr val="E1C267"/>
    <a:srgbClr val="DFA20B"/>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14D15-9864-47C5-B9BC-858C7BB2FCD8}" v="6" dt="2023-05-11T16:32:38.34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p:cViewPr varScale="1">
        <p:scale>
          <a:sx n="86" d="100"/>
          <a:sy n="86" d="100"/>
        </p:scale>
        <p:origin x="1133"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9T14:32:59.964"/>
    </inkml:context>
    <inkml:brush xml:id="br0">
      <inkml:brushProperty name="width" value="0.05" units="cm"/>
      <inkml:brushProperty name="height" value="0.05" units="cm"/>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A9D83FB0-B21C-461B-ACD8-C44BBFFA30AB}" type="datetimeFigureOut">
              <a:rPr lang="en-US" smtClean="0"/>
              <a:t>5/18/2023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DF4AB0F6-9D89-40AA-995A-EA3677481964}" type="slidenum">
              <a:rPr lang="en-US" smtClean="0"/>
              <a:t>‹#›</a:t>
            </a:fld>
            <a:endParaRPr lang="en-US"/>
          </a:p>
        </p:txBody>
      </p:sp>
    </p:spTree>
    <p:extLst>
      <p:ext uri="{BB962C8B-B14F-4D97-AF65-F5344CB8AC3E}">
        <p14:creationId xmlns:p14="http://schemas.microsoft.com/office/powerpoint/2010/main" val="158678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4AB0F6-9D89-40AA-995A-EA3677481964}" type="slidenum">
              <a:rPr lang="en-US" smtClean="0"/>
              <a:t>2</a:t>
            </a:fld>
            <a:endParaRPr lang="en-US"/>
          </a:p>
        </p:txBody>
      </p:sp>
    </p:spTree>
    <p:extLst>
      <p:ext uri="{BB962C8B-B14F-4D97-AF65-F5344CB8AC3E}">
        <p14:creationId xmlns:p14="http://schemas.microsoft.com/office/powerpoint/2010/main" val="138815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4AB0F6-9D89-40AA-995A-EA3677481964}" type="slidenum">
              <a:rPr lang="en-US" smtClean="0"/>
              <a:t>31</a:t>
            </a:fld>
            <a:endParaRPr lang="en-US"/>
          </a:p>
        </p:txBody>
      </p:sp>
    </p:spTree>
    <p:extLst>
      <p:ext uri="{BB962C8B-B14F-4D97-AF65-F5344CB8AC3E}">
        <p14:creationId xmlns:p14="http://schemas.microsoft.com/office/powerpoint/2010/main" val="1055962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6DE671D-C574-4E5E-8AB9-CED8250189D5}" type="datetime1">
              <a:rPr lang="en-US" smtClean="0"/>
              <a:t>5/18/2023</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Franklin Gothic Medium"/>
                <a:cs typeface="Franklin Gothic Medium"/>
              </a:defRPr>
            </a:lvl1pPr>
          </a:lstStyle>
          <a:p>
            <a:pPr marL="38100">
              <a:lnSpc>
                <a:spcPct val="100000"/>
              </a:lnSpc>
              <a:spcBef>
                <a:spcPts val="5"/>
              </a:spcBef>
            </a:pPr>
            <a:fld id="{81D60167-4931-47E6-BA6A-407CBD079E47}" type="slidenum">
              <a:rPr spc="15" dirty="0"/>
              <a:pPr marL="38100">
                <a:lnSpc>
                  <a:spcPct val="100000"/>
                </a:lnSpc>
                <a:spcBef>
                  <a:spcPts val="5"/>
                </a:spcBef>
              </a:pPr>
              <a:t>‹#›</a:t>
            </a:fld>
            <a:endParaRPr spc="15"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74" name="Title 1"/>
          <p:cNvSpPr>
            <a:spLocks noGrp="1"/>
          </p:cNvSpPr>
          <p:nvPr>
            <p:ph type="title"/>
          </p:nvPr>
        </p:nvSpPr>
        <p:spPr>
          <a:xfrm>
            <a:off x="914400" y="273050"/>
            <a:ext cx="7772400" cy="1143000"/>
          </a:xfrm>
        </p:spPr>
        <p:txBody>
          <a:bodyPr/>
          <a:lstStyle/>
          <a:p>
            <a:r>
              <a:rPr lang="en-US"/>
              <a:t>Click to edit Master title style</a:t>
            </a:r>
          </a:p>
        </p:txBody>
      </p:sp>
      <p:sp>
        <p:nvSpPr>
          <p:cNvPr id="1048675"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676"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677"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8"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9" name="Date Placeholder 13"/>
          <p:cNvSpPr>
            <a:spLocks noGrp="1"/>
          </p:cNvSpPr>
          <p:nvPr>
            <p:ph type="dt" sz="half" idx="10"/>
          </p:nvPr>
        </p:nvSpPr>
        <p:spPr/>
        <p:txBody>
          <a:bodyPr/>
          <a:lstStyle/>
          <a:p>
            <a:fld id="{F856C496-1A8E-47DE-BCF0-013196F88E3F}" type="datetime1">
              <a:rPr lang="en-US" smtClean="0"/>
              <a:t>5/18/2023</a:t>
            </a:fld>
            <a:endParaRPr lang="en-US"/>
          </a:p>
        </p:txBody>
      </p:sp>
      <p:sp>
        <p:nvSpPr>
          <p:cNvPr id="1048680" name="Footer Placeholder 2"/>
          <p:cNvSpPr>
            <a:spLocks noGrp="1"/>
          </p:cNvSpPr>
          <p:nvPr>
            <p:ph type="ftr" sz="quarter" idx="11"/>
          </p:nvPr>
        </p:nvSpPr>
        <p:spPr/>
        <p:txBody>
          <a:bodyPr/>
          <a:lstStyle/>
          <a:p>
            <a:endParaRPr lang="en-US"/>
          </a:p>
        </p:txBody>
      </p:sp>
      <p:sp>
        <p:nvSpPr>
          <p:cNvPr id="1048681" name="Slide Number Placeholder 22"/>
          <p:cNvSpPr>
            <a:spLocks noGrp="1"/>
          </p:cNvSpPr>
          <p:nvPr>
            <p:ph type="sldNum" sz="quarter" idx="12"/>
          </p:nvPr>
        </p:nvSpPr>
        <p:spPr/>
        <p:txBody>
          <a:bodyPr/>
          <a:lstStyle/>
          <a:p>
            <a:fld id="{4C484B84-5CB0-42B5-A7C1-8F6F1B611DD3}" type="slidenum">
              <a:rPr lang="en-US"/>
              <a:pPr/>
              <a:t>‹#›</a:t>
            </a:fld>
            <a:endParaRPr lang="en-US"/>
          </a:p>
        </p:txBody>
      </p:sp>
    </p:spTree>
    <p:extLst>
      <p:ext uri="{BB962C8B-B14F-4D97-AF65-F5344CB8AC3E}">
        <p14:creationId xmlns:p14="http://schemas.microsoft.com/office/powerpoint/2010/main" val="2375476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p:txBody>
          <a:bodyPr/>
          <a:lstStyle/>
          <a:p>
            <a:r>
              <a:rPr lang="en-US"/>
              <a:t>Click to edit Master title style</a:t>
            </a:r>
          </a:p>
        </p:txBody>
      </p:sp>
      <p:sp>
        <p:nvSpPr>
          <p:cNvPr id="1048623" name="Date Placeholder 13"/>
          <p:cNvSpPr>
            <a:spLocks noGrp="1"/>
          </p:cNvSpPr>
          <p:nvPr>
            <p:ph type="dt" sz="half" idx="10"/>
          </p:nvPr>
        </p:nvSpPr>
        <p:spPr/>
        <p:txBody>
          <a:bodyPr/>
          <a:lstStyle/>
          <a:p>
            <a:fld id="{9C2B6AAD-5F61-4753-910B-9764E1B8CC41}" type="datetime1">
              <a:rPr lang="en-US" smtClean="0"/>
              <a:t>5/18/2023</a:t>
            </a:fld>
            <a:endParaRPr lang="en-US"/>
          </a:p>
        </p:txBody>
      </p:sp>
      <p:sp>
        <p:nvSpPr>
          <p:cNvPr id="1048624" name="Footer Placeholder 2"/>
          <p:cNvSpPr>
            <a:spLocks noGrp="1"/>
          </p:cNvSpPr>
          <p:nvPr>
            <p:ph type="ftr" sz="quarter" idx="11"/>
          </p:nvPr>
        </p:nvSpPr>
        <p:spPr/>
        <p:txBody>
          <a:bodyPr/>
          <a:lstStyle/>
          <a:p>
            <a:endParaRPr lang="en-US"/>
          </a:p>
        </p:txBody>
      </p:sp>
      <p:sp>
        <p:nvSpPr>
          <p:cNvPr id="1048625" name="Slide Number Placeholder 22"/>
          <p:cNvSpPr>
            <a:spLocks noGrp="1"/>
          </p:cNvSpPr>
          <p:nvPr>
            <p:ph type="sldNum" sz="quarter" idx="12"/>
          </p:nvPr>
        </p:nvSpPr>
        <p:spPr/>
        <p:txBody>
          <a:bodyPr/>
          <a:lstStyle/>
          <a:p>
            <a:fld id="{94403558-3183-467E-979E-874438A3662C}" type="slidenum">
              <a:rPr lang="en-US"/>
              <a:pPr/>
              <a:t>‹#›</a:t>
            </a:fld>
            <a:endParaRPr lang="en-US"/>
          </a:p>
        </p:txBody>
      </p:sp>
    </p:spTree>
    <p:extLst>
      <p:ext uri="{BB962C8B-B14F-4D97-AF65-F5344CB8AC3E}">
        <p14:creationId xmlns:p14="http://schemas.microsoft.com/office/powerpoint/2010/main" val="2109226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82" name="Date Placeholder 13"/>
          <p:cNvSpPr>
            <a:spLocks noGrp="1"/>
          </p:cNvSpPr>
          <p:nvPr>
            <p:ph type="dt" sz="half" idx="10"/>
          </p:nvPr>
        </p:nvSpPr>
        <p:spPr/>
        <p:txBody>
          <a:bodyPr/>
          <a:lstStyle/>
          <a:p>
            <a:fld id="{93CE93FA-B1FD-4115-AFC0-D185189E278F}" type="datetime1">
              <a:rPr lang="en-US" smtClean="0"/>
              <a:t>5/18/2023</a:t>
            </a:fld>
            <a:endParaRPr lang="en-US"/>
          </a:p>
        </p:txBody>
      </p:sp>
      <p:sp>
        <p:nvSpPr>
          <p:cNvPr id="1048683" name="Footer Placeholder 2"/>
          <p:cNvSpPr>
            <a:spLocks noGrp="1"/>
          </p:cNvSpPr>
          <p:nvPr>
            <p:ph type="ftr" sz="quarter" idx="11"/>
          </p:nvPr>
        </p:nvSpPr>
        <p:spPr/>
        <p:txBody>
          <a:bodyPr/>
          <a:lstStyle/>
          <a:p>
            <a:endParaRPr lang="en-US"/>
          </a:p>
        </p:txBody>
      </p:sp>
      <p:sp>
        <p:nvSpPr>
          <p:cNvPr id="1048684" name="Slide Number Placeholder 22"/>
          <p:cNvSpPr>
            <a:spLocks noGrp="1"/>
          </p:cNvSpPr>
          <p:nvPr>
            <p:ph type="sldNum" sz="quarter" idx="12"/>
          </p:nvPr>
        </p:nvSpPr>
        <p:spPr/>
        <p:txBody>
          <a:bodyPr/>
          <a:lstStyle/>
          <a:p>
            <a:fld id="{E872ECD8-2D72-4EB1-90BF-B7129A01E2D7}" type="slidenum">
              <a:rPr lang="en-US"/>
              <a:pPr/>
              <a:t>‹#›</a:t>
            </a:fld>
            <a:endParaRPr lang="en-US"/>
          </a:p>
        </p:txBody>
      </p:sp>
    </p:spTree>
    <p:extLst>
      <p:ext uri="{BB962C8B-B14F-4D97-AF65-F5344CB8AC3E}">
        <p14:creationId xmlns:p14="http://schemas.microsoft.com/office/powerpoint/2010/main" val="375039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8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useBgFill="1">
        <p:nvSpPr>
          <p:cNvPr id="104868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87"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1048688"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048689"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0" name="Date Placeholder 4"/>
          <p:cNvSpPr>
            <a:spLocks noGrp="1"/>
          </p:cNvSpPr>
          <p:nvPr>
            <p:ph type="dt" sz="half" idx="10"/>
          </p:nvPr>
        </p:nvSpPr>
        <p:spPr/>
        <p:txBody>
          <a:bodyPr/>
          <a:lstStyle/>
          <a:p>
            <a:fld id="{98B07C21-DF13-48C7-A20C-386D95CF5297}" type="datetime1">
              <a:rPr lang="en-US" smtClean="0"/>
              <a:t>5/18/2023</a:t>
            </a:fld>
            <a:endParaRPr lang="en-US"/>
          </a:p>
        </p:txBody>
      </p:sp>
      <p:sp>
        <p:nvSpPr>
          <p:cNvPr id="1048691" name="Footer Placeholder 5"/>
          <p:cNvSpPr>
            <a:spLocks noGrp="1"/>
          </p:cNvSpPr>
          <p:nvPr>
            <p:ph type="ftr" sz="quarter" idx="11"/>
          </p:nvPr>
        </p:nvSpPr>
        <p:spPr/>
        <p:txBody>
          <a:bodyPr/>
          <a:lstStyle/>
          <a:p>
            <a:endParaRPr lang="en-US"/>
          </a:p>
        </p:txBody>
      </p:sp>
      <p:sp>
        <p:nvSpPr>
          <p:cNvPr id="1048692" name="Slide Number Placeholder 6"/>
          <p:cNvSpPr>
            <a:spLocks noGrp="1"/>
          </p:cNvSpPr>
          <p:nvPr>
            <p:ph type="sldNum" sz="quarter" idx="12"/>
          </p:nvPr>
        </p:nvSpPr>
        <p:spPr/>
        <p:txBody>
          <a:bodyPr/>
          <a:lstStyle/>
          <a:p>
            <a:fld id="{0F02FCE7-E60B-4AB4-93A7-EA35125EBB7E}" type="slidenum">
              <a:rPr lang="en-US"/>
              <a:pPr/>
              <a:t>‹#›</a:t>
            </a:fld>
            <a:endParaRPr lang="en-US"/>
          </a:p>
        </p:txBody>
      </p:sp>
    </p:spTree>
    <p:extLst>
      <p:ext uri="{BB962C8B-B14F-4D97-AF65-F5344CB8AC3E}">
        <p14:creationId xmlns:p14="http://schemas.microsoft.com/office/powerpoint/2010/main" val="91147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44"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45"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46"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47"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1048648"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1048649"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1048650" name="Date Placeholder 4"/>
          <p:cNvSpPr>
            <a:spLocks noGrp="1"/>
          </p:cNvSpPr>
          <p:nvPr>
            <p:ph type="dt" sz="half" idx="10"/>
          </p:nvPr>
        </p:nvSpPr>
        <p:spPr/>
        <p:txBody>
          <a:bodyPr/>
          <a:lstStyle/>
          <a:p>
            <a:fld id="{E5F83461-1311-40D5-BF10-2CC5254BF5EE}" type="datetime1">
              <a:rPr lang="en-US" smtClean="0"/>
              <a:t>5/18/2023</a:t>
            </a:fld>
            <a:endParaRPr lang="en-US"/>
          </a:p>
        </p:txBody>
      </p:sp>
      <p:sp>
        <p:nvSpPr>
          <p:cNvPr id="1048651" name="Footer Placeholder 5"/>
          <p:cNvSpPr>
            <a:spLocks noGrp="1"/>
          </p:cNvSpPr>
          <p:nvPr>
            <p:ph type="ftr" sz="quarter" idx="11"/>
          </p:nvPr>
        </p:nvSpPr>
        <p:spPr>
          <a:xfrm>
            <a:off x="914400" y="6172200"/>
            <a:ext cx="3886200" cy="457200"/>
          </a:xfrm>
        </p:spPr>
        <p:txBody>
          <a:bodyPr/>
          <a:lstStyle/>
          <a:p>
            <a:endParaRPr lang="en-US"/>
          </a:p>
        </p:txBody>
      </p:sp>
      <p:sp>
        <p:nvSpPr>
          <p:cNvPr id="1048652" name="Slide Number Placeholder 6"/>
          <p:cNvSpPr>
            <a:spLocks noGrp="1"/>
          </p:cNvSpPr>
          <p:nvPr>
            <p:ph type="sldNum" sz="quarter" idx="12"/>
          </p:nvPr>
        </p:nvSpPr>
        <p:spPr>
          <a:xfrm>
            <a:off x="146050" y="6208713"/>
            <a:ext cx="457200" cy="457200"/>
          </a:xfrm>
        </p:spPr>
        <p:txBody>
          <a:bodyPr/>
          <a:lstStyle/>
          <a:p>
            <a:fld id="{072E6F8F-77F3-49D3-92DB-54C5A5D7EE3C}" type="slidenum">
              <a:rPr lang="en-US"/>
              <a:pPr/>
              <a:t>‹#›</a:t>
            </a:fld>
            <a:endParaRPr lang="en-US"/>
          </a:p>
        </p:txBody>
      </p:sp>
    </p:spTree>
    <p:extLst>
      <p:ext uri="{BB962C8B-B14F-4D97-AF65-F5344CB8AC3E}">
        <p14:creationId xmlns:p14="http://schemas.microsoft.com/office/powerpoint/2010/main" val="775131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53" name="Title 1"/>
          <p:cNvSpPr>
            <a:spLocks noGrp="1"/>
          </p:cNvSpPr>
          <p:nvPr>
            <p:ph type="title"/>
          </p:nvPr>
        </p:nvSpPr>
        <p:spPr/>
        <p:txBody>
          <a:bodyPr/>
          <a:lstStyle/>
          <a:p>
            <a:r>
              <a:rPr lang="en-US"/>
              <a:t>Click to edit Master title style</a:t>
            </a:r>
          </a:p>
        </p:txBody>
      </p:sp>
      <p:sp>
        <p:nvSpPr>
          <p:cNvPr id="1048654"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Date Placeholder 13"/>
          <p:cNvSpPr>
            <a:spLocks noGrp="1"/>
          </p:cNvSpPr>
          <p:nvPr>
            <p:ph type="dt" sz="half" idx="10"/>
          </p:nvPr>
        </p:nvSpPr>
        <p:spPr/>
        <p:txBody>
          <a:bodyPr/>
          <a:lstStyle/>
          <a:p>
            <a:fld id="{47BD0336-F2EA-448C-AA72-85367C130D30}" type="datetime1">
              <a:rPr lang="en-US" smtClean="0"/>
              <a:t>5/18/2023</a:t>
            </a:fld>
            <a:endParaRPr lang="en-US"/>
          </a:p>
        </p:txBody>
      </p:sp>
      <p:sp>
        <p:nvSpPr>
          <p:cNvPr id="1048656" name="Footer Placeholder 2"/>
          <p:cNvSpPr>
            <a:spLocks noGrp="1"/>
          </p:cNvSpPr>
          <p:nvPr>
            <p:ph type="ftr" sz="quarter" idx="11"/>
          </p:nvPr>
        </p:nvSpPr>
        <p:spPr/>
        <p:txBody>
          <a:bodyPr/>
          <a:lstStyle/>
          <a:p>
            <a:endParaRPr lang="en-US"/>
          </a:p>
        </p:txBody>
      </p:sp>
      <p:sp>
        <p:nvSpPr>
          <p:cNvPr id="1048657" name="Slide Number Placeholder 22"/>
          <p:cNvSpPr>
            <a:spLocks noGrp="1"/>
          </p:cNvSpPr>
          <p:nvPr>
            <p:ph type="sldNum" sz="quarter" idx="12"/>
          </p:nvPr>
        </p:nvSpPr>
        <p:spPr/>
        <p:txBody>
          <a:bodyPr/>
          <a:lstStyle/>
          <a:p>
            <a:fld id="{4ABED7A0-3F6B-46DF-823D-1CE0DBD63021}" type="slidenum">
              <a:rPr lang="en-US"/>
              <a:pPr/>
              <a:t>‹#›</a:t>
            </a:fld>
            <a:endParaRPr lang="en-US"/>
          </a:p>
        </p:txBody>
      </p:sp>
    </p:spTree>
    <p:extLst>
      <p:ext uri="{BB962C8B-B14F-4D97-AF65-F5344CB8AC3E}">
        <p14:creationId xmlns:p14="http://schemas.microsoft.com/office/powerpoint/2010/main" val="1743100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39"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1048640"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13"/>
          <p:cNvSpPr>
            <a:spLocks noGrp="1"/>
          </p:cNvSpPr>
          <p:nvPr>
            <p:ph type="dt" sz="half" idx="10"/>
          </p:nvPr>
        </p:nvSpPr>
        <p:spPr/>
        <p:txBody>
          <a:bodyPr/>
          <a:lstStyle/>
          <a:p>
            <a:fld id="{C2D123D7-DE7D-4CFE-90C8-D54711B10DDC}" type="datetime1">
              <a:rPr lang="en-US" smtClean="0"/>
              <a:t>5/18/2023</a:t>
            </a:fld>
            <a:endParaRPr lang="en-US"/>
          </a:p>
        </p:txBody>
      </p:sp>
      <p:sp>
        <p:nvSpPr>
          <p:cNvPr id="1048642" name="Footer Placeholder 2"/>
          <p:cNvSpPr>
            <a:spLocks noGrp="1"/>
          </p:cNvSpPr>
          <p:nvPr>
            <p:ph type="ftr" sz="quarter" idx="11"/>
          </p:nvPr>
        </p:nvSpPr>
        <p:spPr/>
        <p:txBody>
          <a:bodyPr/>
          <a:lstStyle/>
          <a:p>
            <a:endParaRPr lang="en-US"/>
          </a:p>
        </p:txBody>
      </p:sp>
      <p:sp>
        <p:nvSpPr>
          <p:cNvPr id="1048643" name="Slide Number Placeholder 22"/>
          <p:cNvSpPr>
            <a:spLocks noGrp="1"/>
          </p:cNvSpPr>
          <p:nvPr>
            <p:ph type="sldNum" sz="quarter" idx="12"/>
          </p:nvPr>
        </p:nvSpPr>
        <p:spPr/>
        <p:txBody>
          <a:bodyPr/>
          <a:lstStyle/>
          <a:p>
            <a:fld id="{AA76FB47-3F90-442C-8F17-A1D13EE19593}" type="slidenum">
              <a:rPr lang="en-US"/>
              <a:pPr/>
              <a:t>‹#›</a:t>
            </a:fld>
            <a:endParaRPr lang="en-US"/>
          </a:p>
        </p:txBody>
      </p:sp>
    </p:spTree>
    <p:extLst>
      <p:ext uri="{BB962C8B-B14F-4D97-AF65-F5344CB8AC3E}">
        <p14:creationId xmlns:p14="http://schemas.microsoft.com/office/powerpoint/2010/main" val="1180171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299600-1D07-4A2E-9B7A-46C34DC3D9A7}" type="datetime1">
              <a:rPr lang="en-US" smtClean="0"/>
              <a:t>5/18/2023</a:t>
            </a:fld>
            <a:endParaRPr lang="en-US"/>
          </a:p>
        </p:txBody>
      </p:sp>
      <p:sp>
        <p:nvSpPr>
          <p:cNvPr id="6" name="Holder 6"/>
          <p:cNvSpPr>
            <a:spLocks noGrp="1"/>
          </p:cNvSpPr>
          <p:nvPr>
            <p:ph type="sldNum" sz="quarter" idx="7"/>
          </p:nvPr>
        </p:nvSpPr>
        <p:spPr>
          <a:xfrm>
            <a:off x="216217" y="6167582"/>
            <a:ext cx="182879" cy="184666"/>
          </a:xfrm>
        </p:spPr>
        <p:txBody>
          <a:bodyPr lIns="0" tIns="0" rIns="0" bIns="0"/>
          <a:lstStyle>
            <a:lvl1pPr>
              <a:defRPr sz="1200" b="0" i="0">
                <a:solidFill>
                  <a:schemeClr val="bg1"/>
                </a:solidFill>
                <a:latin typeface="Franklin Gothic Medium"/>
                <a:cs typeface="Franklin Gothic Medium"/>
              </a:defRPr>
            </a:lvl1pPr>
          </a:lstStyle>
          <a:p>
            <a:pPr marL="38100">
              <a:spcBef>
                <a:spcPts val="5"/>
              </a:spcBef>
            </a:pPr>
            <a:endParaRPr lang="en-IN" spc="15" dirty="0"/>
          </a:p>
        </p:txBody>
      </p:sp>
      <p:sp>
        <p:nvSpPr>
          <p:cNvPr id="8" name="TextBox 7">
            <a:extLst>
              <a:ext uri="{FF2B5EF4-FFF2-40B4-BE49-F238E27FC236}">
                <a16:creationId xmlns:a16="http://schemas.microsoft.com/office/drawing/2014/main" id="{E02A5FE5-0020-99CA-BEAF-77B7D18C8264}"/>
              </a:ext>
            </a:extLst>
          </p:cNvPr>
          <p:cNvSpPr txBox="1"/>
          <p:nvPr userDrawn="1"/>
        </p:nvSpPr>
        <p:spPr>
          <a:xfrm>
            <a:off x="208596" y="6029082"/>
            <a:ext cx="381000" cy="646331"/>
          </a:xfrm>
          <a:prstGeom prst="rect">
            <a:avLst/>
          </a:prstGeom>
          <a:noFill/>
        </p:spPr>
        <p:txBody>
          <a:bodyPr wrap="square">
            <a:spAutoFit/>
          </a:bodyPr>
          <a:lstStyle/>
          <a:p>
            <a:fld id="{81D60167-4931-47E6-BA6A-407CBD079E47}" type="slidenum">
              <a:rPr lang="en-IN" sz="1800" spc="15" smtClean="0">
                <a:latin typeface="Times New Roman" panose="02020603050405020304" pitchFamily="18" charset="0"/>
                <a:cs typeface="Times New Roman" panose="02020603050405020304" pitchFamily="18" charset="0"/>
              </a:rPr>
              <a:pPr/>
              <a:t>‹#›</a:t>
            </a:fld>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2F2E5C0B-68A3-4431-BBDC-3F74C3819D2B}" type="datetime1">
              <a:rPr lang="en-US" smtClean="0"/>
              <a:t>5/18/2023</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Franklin Gothic Medium"/>
                <a:cs typeface="Franklin Gothic Medium"/>
              </a:defRPr>
            </a:lvl1pPr>
          </a:lstStyle>
          <a:p>
            <a:pPr marL="38100">
              <a:lnSpc>
                <a:spcPct val="100000"/>
              </a:lnSpc>
              <a:spcBef>
                <a:spcPts val="5"/>
              </a:spcBef>
            </a:pPr>
            <a:fld id="{81D60167-4931-47E6-BA6A-407CBD079E47}" type="slidenum">
              <a:rPr spc="15" dirty="0"/>
              <a:pPr marL="38100">
                <a:lnSpc>
                  <a:spcPct val="100000"/>
                </a:lnSpc>
                <a:spcBef>
                  <a:spcPts val="5"/>
                </a:spcBef>
              </a:pPr>
              <a:t>‹#›</a:t>
            </a:fld>
            <a:endParaRPr spc="1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C506F74F-DD45-40F9-9009-02D2AED1E54C}" type="datetime1">
              <a:rPr lang="en-US" smtClean="0"/>
              <a:t>5/18/2023</a:t>
            </a:fld>
            <a:endParaRPr lang="en-US"/>
          </a:p>
        </p:txBody>
      </p:sp>
      <p:sp>
        <p:nvSpPr>
          <p:cNvPr id="5" name="Holder 5"/>
          <p:cNvSpPr>
            <a:spLocks noGrp="1"/>
          </p:cNvSpPr>
          <p:nvPr>
            <p:ph type="sldNum" sz="quarter" idx="7"/>
          </p:nvPr>
        </p:nvSpPr>
        <p:spPr/>
        <p:txBody>
          <a:bodyPr lIns="0" tIns="0" rIns="0" bIns="0"/>
          <a:lstStyle>
            <a:lvl1pPr>
              <a:defRPr sz="1400" b="0" i="0">
                <a:solidFill>
                  <a:schemeClr val="bg1"/>
                </a:solidFill>
                <a:latin typeface="Franklin Gothic Medium"/>
                <a:cs typeface="Franklin Gothic Medium"/>
              </a:defRPr>
            </a:lvl1pPr>
          </a:lstStyle>
          <a:p>
            <a:pPr marL="38100">
              <a:lnSpc>
                <a:spcPct val="100000"/>
              </a:lnSpc>
              <a:spcBef>
                <a:spcPts val="5"/>
              </a:spcBef>
            </a:pPr>
            <a:fld id="{81D60167-4931-47E6-BA6A-407CBD079E47}" type="slidenum">
              <a:rPr spc="15" dirty="0"/>
              <a:pPr marL="38100">
                <a:lnSpc>
                  <a:spcPct val="100000"/>
                </a:lnSpc>
                <a:spcBef>
                  <a:spcPts val="5"/>
                </a:spcBef>
              </a:pPr>
              <a:t>‹#›</a:t>
            </a:fld>
            <a:endParaRPr spc="1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9DE63C79-F5BE-44F6-A0F8-900608D151AF}" type="datetime1">
              <a:rPr lang="en-US" smtClean="0"/>
              <a:t>5/18/2023</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Franklin Gothic Medium"/>
                <a:cs typeface="Franklin Gothic Medium"/>
              </a:defRPr>
            </a:lvl1pPr>
          </a:lstStyle>
          <a:p>
            <a:pPr marL="38100">
              <a:lnSpc>
                <a:spcPct val="100000"/>
              </a:lnSpc>
              <a:spcBef>
                <a:spcPts val="5"/>
              </a:spcBef>
            </a:pPr>
            <a:fld id="{81D60167-4931-47E6-BA6A-407CBD079E47}" type="slidenum">
              <a:rPr spc="15" dirty="0"/>
              <a:pPr marL="38100">
                <a:lnSpc>
                  <a:spcPct val="100000"/>
                </a:lnSpc>
                <a:spcBef>
                  <a:spcPts val="5"/>
                </a:spcBef>
              </a:pPr>
              <a:t>‹#›</a:t>
            </a:fld>
            <a:endParaRPr spc="1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048629"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p>
        </p:txBody>
      </p:sp>
      <p:sp useBgFill="1">
        <p:nvSpPr>
          <p:cNvPr id="1048630"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31"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32"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33"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34"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048635"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048636" name="Date Placeholder 27"/>
          <p:cNvSpPr>
            <a:spLocks noGrp="1"/>
          </p:cNvSpPr>
          <p:nvPr>
            <p:ph type="dt" sz="half" idx="10"/>
          </p:nvPr>
        </p:nvSpPr>
        <p:spPr/>
        <p:txBody>
          <a:bodyPr/>
          <a:lstStyle/>
          <a:p>
            <a:fld id="{2AC898FA-E901-418D-814C-A029A3EAD1DA}" type="datetime1">
              <a:rPr lang="en-US" smtClean="0"/>
              <a:t>5/18/2023</a:t>
            </a:fld>
            <a:endParaRPr lang="en-US"/>
          </a:p>
        </p:txBody>
      </p:sp>
      <p:sp>
        <p:nvSpPr>
          <p:cNvPr id="1048637" name="Footer Placeholder 16"/>
          <p:cNvSpPr>
            <a:spLocks noGrp="1"/>
          </p:cNvSpPr>
          <p:nvPr>
            <p:ph type="ftr" sz="quarter" idx="11"/>
          </p:nvPr>
        </p:nvSpPr>
        <p:spPr/>
        <p:txBody>
          <a:bodyPr/>
          <a:lstStyle/>
          <a:p>
            <a:endParaRPr lang="en-US"/>
          </a:p>
        </p:txBody>
      </p:sp>
      <p:sp>
        <p:nvSpPr>
          <p:cNvPr id="1048638" name="Slide Number Placeholder 28"/>
          <p:cNvSpPr>
            <a:spLocks noGrp="1"/>
          </p:cNvSpPr>
          <p:nvPr>
            <p:ph type="sldNum" sz="quarter" idx="12"/>
          </p:nvPr>
        </p:nvSpPr>
        <p:spPr/>
        <p:txBody>
          <a:bodyPr/>
          <a:lstStyle>
            <a:lvl1pPr>
              <a:defRPr sz="1400" smtClean="0">
                <a:solidFill>
                  <a:srgbClr val="FFFFFF"/>
                </a:solidFill>
              </a:defRPr>
            </a:lvl1pPr>
          </a:lstStyle>
          <a:p>
            <a:fld id="{BADD89DD-81C4-4E6B-AFEA-7492BED30D44}" type="slidenum">
              <a:rPr lang="en-US"/>
              <a:pPr/>
              <a:t>‹#›</a:t>
            </a:fld>
            <a:endParaRPr lang="en-US"/>
          </a:p>
        </p:txBody>
      </p:sp>
    </p:spTree>
    <p:extLst>
      <p:ext uri="{BB962C8B-B14F-4D97-AF65-F5344CB8AC3E}">
        <p14:creationId xmlns:p14="http://schemas.microsoft.com/office/powerpoint/2010/main" val="144249109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3" name="Title 1"/>
          <p:cNvSpPr>
            <a:spLocks noGrp="1"/>
          </p:cNvSpPr>
          <p:nvPr>
            <p:ph type="title"/>
          </p:nvPr>
        </p:nvSpPr>
        <p:spPr/>
        <p:txBody>
          <a:bodyPr/>
          <a:lstStyle/>
          <a:p>
            <a:r>
              <a:rPr lang="en-US"/>
              <a:t>Click to edit Master title style</a:t>
            </a:r>
          </a:p>
        </p:txBody>
      </p:sp>
      <p:sp>
        <p:nvSpPr>
          <p:cNvPr id="1048584"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5" name="Date Placeholder 13"/>
          <p:cNvSpPr>
            <a:spLocks noGrp="1"/>
          </p:cNvSpPr>
          <p:nvPr>
            <p:ph type="dt" sz="half" idx="10"/>
          </p:nvPr>
        </p:nvSpPr>
        <p:spPr/>
        <p:txBody>
          <a:bodyPr/>
          <a:lstStyle/>
          <a:p>
            <a:fld id="{4AF37DD1-79E4-40B9-87F8-50897680AE73}" type="datetime1">
              <a:rPr lang="en-US" smtClean="0"/>
              <a:t>5/18/2023</a:t>
            </a:fld>
            <a:endParaRPr lang="en-US"/>
          </a:p>
        </p:txBody>
      </p:sp>
      <p:sp>
        <p:nvSpPr>
          <p:cNvPr id="1048586" name="Footer Placeholder 2"/>
          <p:cNvSpPr>
            <a:spLocks noGrp="1"/>
          </p:cNvSpPr>
          <p:nvPr>
            <p:ph type="ftr" sz="quarter" idx="11"/>
          </p:nvPr>
        </p:nvSpPr>
        <p:spPr/>
        <p:txBody>
          <a:bodyPr/>
          <a:lstStyle/>
          <a:p>
            <a:endParaRPr lang="en-US"/>
          </a:p>
        </p:txBody>
      </p:sp>
      <p:sp>
        <p:nvSpPr>
          <p:cNvPr id="1048587" name="Slide Number Placeholder 22"/>
          <p:cNvSpPr>
            <a:spLocks noGrp="1"/>
          </p:cNvSpPr>
          <p:nvPr>
            <p:ph type="sldNum" sz="quarter" idx="12"/>
          </p:nvPr>
        </p:nvSpPr>
        <p:spPr>
          <a:xfrm>
            <a:off x="146050" y="6247246"/>
            <a:ext cx="426605" cy="457200"/>
          </a:xfrm>
        </p:spPr>
        <p:txBody>
          <a:bodyPr/>
          <a:lstStyle>
            <a:lvl1pPr>
              <a:defRPr sz="1600"/>
            </a:lvl1pPr>
          </a:lstStyle>
          <a:p>
            <a:fld id="{E24E1BA5-2B3A-4BA0-82C4-250B1E03B99C}" type="slidenum">
              <a:rPr lang="en-US" smtClean="0"/>
              <a:pPr/>
              <a:t>‹#›</a:t>
            </a:fld>
            <a:endParaRPr lang="en-US" dirty="0"/>
          </a:p>
        </p:txBody>
      </p:sp>
    </p:spTree>
    <p:extLst>
      <p:ext uri="{BB962C8B-B14F-4D97-AF65-F5344CB8AC3E}">
        <p14:creationId xmlns:p14="http://schemas.microsoft.com/office/powerpoint/2010/main" val="61602431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048658"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p>
        </p:txBody>
      </p:sp>
      <p:sp useBgFill="1">
        <p:nvSpPr>
          <p:cNvPr id="1048659"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60"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61"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62"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663"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1048664"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1048665" name="Date Placeholder 3"/>
          <p:cNvSpPr>
            <a:spLocks noGrp="1"/>
          </p:cNvSpPr>
          <p:nvPr>
            <p:ph type="dt" sz="half" idx="10"/>
          </p:nvPr>
        </p:nvSpPr>
        <p:spPr/>
        <p:txBody>
          <a:bodyPr/>
          <a:lstStyle/>
          <a:p>
            <a:fld id="{287AA14B-E27F-4883-839B-7E5EEB5C6778}" type="datetime1">
              <a:rPr lang="en-US" smtClean="0"/>
              <a:t>5/18/2023</a:t>
            </a:fld>
            <a:endParaRPr lang="en-US"/>
          </a:p>
        </p:txBody>
      </p:sp>
      <p:sp>
        <p:nvSpPr>
          <p:cNvPr id="1048666" name="Footer Placeholder 4"/>
          <p:cNvSpPr>
            <a:spLocks noGrp="1"/>
          </p:cNvSpPr>
          <p:nvPr>
            <p:ph type="ftr" sz="quarter" idx="11"/>
          </p:nvPr>
        </p:nvSpPr>
        <p:spPr>
          <a:xfrm>
            <a:off x="800100" y="6172200"/>
            <a:ext cx="4000500" cy="457200"/>
          </a:xfrm>
        </p:spPr>
        <p:txBody>
          <a:bodyPr/>
          <a:lstStyle/>
          <a:p>
            <a:endParaRPr lang="en-US"/>
          </a:p>
        </p:txBody>
      </p:sp>
      <p:sp>
        <p:nvSpPr>
          <p:cNvPr id="1048667" name="Slide Number Placeholder 5"/>
          <p:cNvSpPr>
            <a:spLocks noGrp="1"/>
          </p:cNvSpPr>
          <p:nvPr>
            <p:ph type="sldNum" sz="quarter" idx="12"/>
          </p:nvPr>
        </p:nvSpPr>
        <p:spPr>
          <a:xfrm>
            <a:off x="146050" y="6208713"/>
            <a:ext cx="457200" cy="457200"/>
          </a:xfrm>
        </p:spPr>
        <p:txBody>
          <a:bodyPr/>
          <a:lstStyle/>
          <a:p>
            <a:fld id="{C4ED520F-C50B-47BE-919C-C536996A22A7}" type="slidenum">
              <a:rPr lang="en-US"/>
              <a:pPr/>
              <a:t>‹#›</a:t>
            </a:fld>
            <a:endParaRPr lang="en-US"/>
          </a:p>
        </p:txBody>
      </p:sp>
    </p:spTree>
    <p:extLst>
      <p:ext uri="{BB962C8B-B14F-4D97-AF65-F5344CB8AC3E}">
        <p14:creationId xmlns:p14="http://schemas.microsoft.com/office/powerpoint/2010/main" val="225305686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68" name="Title 1"/>
          <p:cNvSpPr>
            <a:spLocks noGrp="1"/>
          </p:cNvSpPr>
          <p:nvPr>
            <p:ph type="title"/>
          </p:nvPr>
        </p:nvSpPr>
        <p:spPr/>
        <p:txBody>
          <a:bodyPr/>
          <a:lstStyle/>
          <a:p>
            <a:r>
              <a:rPr lang="en-US"/>
              <a:t>Click to edit Master title style</a:t>
            </a:r>
          </a:p>
        </p:txBody>
      </p:sp>
      <p:sp>
        <p:nvSpPr>
          <p:cNvPr id="104866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0"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1" name="Date Placeholder 13"/>
          <p:cNvSpPr>
            <a:spLocks noGrp="1"/>
          </p:cNvSpPr>
          <p:nvPr>
            <p:ph type="dt" sz="half" idx="10"/>
          </p:nvPr>
        </p:nvSpPr>
        <p:spPr/>
        <p:txBody>
          <a:bodyPr/>
          <a:lstStyle/>
          <a:p>
            <a:fld id="{DD711099-C816-48C8-98B8-A742DEDB4C55}" type="datetime1">
              <a:rPr lang="en-US" smtClean="0"/>
              <a:t>5/18/2023</a:t>
            </a:fld>
            <a:endParaRPr lang="en-US"/>
          </a:p>
        </p:txBody>
      </p:sp>
      <p:sp>
        <p:nvSpPr>
          <p:cNvPr id="1048672" name="Footer Placeholder 2"/>
          <p:cNvSpPr>
            <a:spLocks noGrp="1"/>
          </p:cNvSpPr>
          <p:nvPr>
            <p:ph type="ftr" sz="quarter" idx="11"/>
          </p:nvPr>
        </p:nvSpPr>
        <p:spPr/>
        <p:txBody>
          <a:bodyPr/>
          <a:lstStyle/>
          <a:p>
            <a:endParaRPr lang="en-US"/>
          </a:p>
        </p:txBody>
      </p:sp>
      <p:sp>
        <p:nvSpPr>
          <p:cNvPr id="1048673" name="Slide Number Placeholder 22"/>
          <p:cNvSpPr>
            <a:spLocks noGrp="1"/>
          </p:cNvSpPr>
          <p:nvPr>
            <p:ph type="sldNum" sz="quarter" idx="12"/>
          </p:nvPr>
        </p:nvSpPr>
        <p:spPr/>
        <p:txBody>
          <a:bodyPr/>
          <a:lstStyle/>
          <a:p>
            <a:fld id="{57776205-8481-4410-854E-4E65F0EAD3D5}" type="slidenum">
              <a:rPr lang="en-US"/>
              <a:pPr/>
              <a:t>‹#›</a:t>
            </a:fld>
            <a:endParaRPr lang="en-US"/>
          </a:p>
        </p:txBody>
      </p:sp>
    </p:spTree>
    <p:extLst>
      <p:ext uri="{BB962C8B-B14F-4D97-AF65-F5344CB8AC3E}">
        <p14:creationId xmlns:p14="http://schemas.microsoft.com/office/powerpoint/2010/main" val="3794913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1437" y="71501"/>
            <a:ext cx="9011285" cy="6696075"/>
          </a:xfrm>
          <a:custGeom>
            <a:avLst/>
            <a:gdLst/>
            <a:ahLst/>
            <a:cxnLst/>
            <a:rect l="l" t="t" r="r" b="b"/>
            <a:pathLst>
              <a:path w="9011285" h="6696075">
                <a:moveTo>
                  <a:pt x="0" y="329946"/>
                </a:moveTo>
                <a:lnTo>
                  <a:pt x="3578" y="281184"/>
                </a:lnTo>
                <a:lnTo>
                  <a:pt x="13973" y="234645"/>
                </a:lnTo>
                <a:lnTo>
                  <a:pt x="30674" y="190840"/>
                </a:lnTo>
                <a:lnTo>
                  <a:pt x="53171" y="150277"/>
                </a:lnTo>
                <a:lnTo>
                  <a:pt x="80954" y="113468"/>
                </a:lnTo>
                <a:lnTo>
                  <a:pt x="113510" y="80923"/>
                </a:lnTo>
                <a:lnTo>
                  <a:pt x="150331" y="53151"/>
                </a:lnTo>
                <a:lnTo>
                  <a:pt x="190906" y="30662"/>
                </a:lnTo>
                <a:lnTo>
                  <a:pt x="234724" y="13967"/>
                </a:lnTo>
                <a:lnTo>
                  <a:pt x="281274" y="3576"/>
                </a:lnTo>
                <a:lnTo>
                  <a:pt x="330047" y="0"/>
                </a:lnTo>
                <a:lnTo>
                  <a:pt x="8680640" y="0"/>
                </a:lnTo>
                <a:lnTo>
                  <a:pt x="8729405" y="3576"/>
                </a:lnTo>
                <a:lnTo>
                  <a:pt x="8775951" y="13967"/>
                </a:lnTo>
                <a:lnTo>
                  <a:pt x="8819769" y="30662"/>
                </a:lnTo>
                <a:lnTo>
                  <a:pt x="8860346" y="53151"/>
                </a:lnTo>
                <a:lnTo>
                  <a:pt x="8897172" y="80923"/>
                </a:lnTo>
                <a:lnTo>
                  <a:pt x="8929735" y="113468"/>
                </a:lnTo>
                <a:lnTo>
                  <a:pt x="8957524" y="150277"/>
                </a:lnTo>
                <a:lnTo>
                  <a:pt x="8980027" y="190840"/>
                </a:lnTo>
                <a:lnTo>
                  <a:pt x="8996734" y="234645"/>
                </a:lnTo>
                <a:lnTo>
                  <a:pt x="9007133" y="281184"/>
                </a:lnTo>
                <a:lnTo>
                  <a:pt x="9010713" y="329946"/>
                </a:lnTo>
                <a:lnTo>
                  <a:pt x="9010713" y="6365963"/>
                </a:lnTo>
                <a:lnTo>
                  <a:pt x="9007133" y="6414736"/>
                </a:lnTo>
                <a:lnTo>
                  <a:pt x="8996734" y="6461287"/>
                </a:lnTo>
                <a:lnTo>
                  <a:pt x="8980027" y="6505105"/>
                </a:lnTo>
                <a:lnTo>
                  <a:pt x="8957524" y="6545679"/>
                </a:lnTo>
                <a:lnTo>
                  <a:pt x="8929735" y="6582501"/>
                </a:lnTo>
                <a:lnTo>
                  <a:pt x="8897172" y="6615058"/>
                </a:lnTo>
                <a:lnTo>
                  <a:pt x="8860346" y="6642840"/>
                </a:lnTo>
                <a:lnTo>
                  <a:pt x="8819769" y="6665337"/>
                </a:lnTo>
                <a:lnTo>
                  <a:pt x="8775951" y="6682038"/>
                </a:lnTo>
                <a:lnTo>
                  <a:pt x="8729405" y="6692434"/>
                </a:lnTo>
                <a:lnTo>
                  <a:pt x="8680640" y="6696012"/>
                </a:lnTo>
                <a:lnTo>
                  <a:pt x="330047" y="6696012"/>
                </a:lnTo>
                <a:lnTo>
                  <a:pt x="281274" y="6692434"/>
                </a:lnTo>
                <a:lnTo>
                  <a:pt x="234724" y="6682038"/>
                </a:lnTo>
                <a:lnTo>
                  <a:pt x="190906" y="6665337"/>
                </a:lnTo>
                <a:lnTo>
                  <a:pt x="150331" y="6642840"/>
                </a:lnTo>
                <a:lnTo>
                  <a:pt x="113510" y="6615058"/>
                </a:lnTo>
                <a:lnTo>
                  <a:pt x="80954" y="6582501"/>
                </a:lnTo>
                <a:lnTo>
                  <a:pt x="53171" y="6545679"/>
                </a:lnTo>
                <a:lnTo>
                  <a:pt x="30674" y="6505105"/>
                </a:lnTo>
                <a:lnTo>
                  <a:pt x="13973" y="6461287"/>
                </a:lnTo>
                <a:lnTo>
                  <a:pt x="3578" y="6414736"/>
                </a:lnTo>
                <a:lnTo>
                  <a:pt x="0" y="6365963"/>
                </a:lnTo>
                <a:lnTo>
                  <a:pt x="0" y="329946"/>
                </a:lnTo>
                <a:close/>
              </a:path>
            </a:pathLst>
          </a:custGeom>
          <a:ln w="6350">
            <a:solidFill>
              <a:srgbClr val="000000"/>
            </a:solidFill>
          </a:ln>
        </p:spPr>
        <p:txBody>
          <a:bodyPr wrap="square" lIns="0" tIns="0" rIns="0" bIns="0" rtlCol="0"/>
          <a:lstStyle/>
          <a:p>
            <a:endParaRPr/>
          </a:p>
        </p:txBody>
      </p:sp>
      <p:sp>
        <p:nvSpPr>
          <p:cNvPr id="2" name="Holder 2"/>
          <p:cNvSpPr>
            <a:spLocks noGrp="1"/>
          </p:cNvSpPr>
          <p:nvPr>
            <p:ph type="title"/>
          </p:nvPr>
        </p:nvSpPr>
        <p:spPr>
          <a:xfrm>
            <a:off x="307657" y="13969"/>
            <a:ext cx="7999095" cy="1191260"/>
          </a:xfrm>
          <a:prstGeom prst="rect">
            <a:avLst/>
          </a:prstGeom>
        </p:spPr>
        <p:txBody>
          <a:bodyPr wrap="square" lIns="0" tIns="0" rIns="0" bIns="0">
            <a:spAutoFit/>
          </a:bodyPr>
          <a:lstStyle>
            <a:lvl1pPr>
              <a:defRPr sz="3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445452" y="1254686"/>
            <a:ext cx="8253095" cy="24003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87190B5A-1C94-4967-9F67-BE48BC8540A8}" type="datetime1">
              <a:rPr lang="en-US" smtClean="0"/>
              <a:t>5/18/2023</a:t>
            </a:fld>
            <a:endParaRPr lang="en-US"/>
          </a:p>
        </p:txBody>
      </p:sp>
      <p:sp>
        <p:nvSpPr>
          <p:cNvPr id="6" name="Holder 6"/>
          <p:cNvSpPr>
            <a:spLocks noGrp="1"/>
          </p:cNvSpPr>
          <p:nvPr>
            <p:ph type="sldNum" sz="quarter" idx="7"/>
          </p:nvPr>
        </p:nvSpPr>
        <p:spPr>
          <a:xfrm>
            <a:off x="279717" y="6333704"/>
            <a:ext cx="182879" cy="231140"/>
          </a:xfrm>
          <a:prstGeom prst="rect">
            <a:avLst/>
          </a:prstGeom>
        </p:spPr>
        <p:txBody>
          <a:bodyPr wrap="square" lIns="0" tIns="0" rIns="0" bIns="0">
            <a:spAutoFit/>
          </a:bodyPr>
          <a:lstStyle>
            <a:lvl1pPr>
              <a:defRPr sz="1400" b="0" i="0">
                <a:solidFill>
                  <a:schemeClr val="bg1"/>
                </a:solidFill>
                <a:latin typeface="Franklin Gothic Medium"/>
                <a:cs typeface="Franklin Gothic Medium"/>
              </a:defRPr>
            </a:lvl1pPr>
          </a:lstStyle>
          <a:p>
            <a:pPr marL="38100">
              <a:lnSpc>
                <a:spcPct val="100000"/>
              </a:lnSpc>
              <a:spcBef>
                <a:spcPts val="5"/>
              </a:spcBef>
            </a:pPr>
            <a:fld id="{81D60167-4931-47E6-BA6A-407CBD079E47}" type="slidenum">
              <a:rPr spc="15" dirty="0"/>
              <a:pPr marL="38100">
                <a:lnSpc>
                  <a:spcPct val="100000"/>
                </a:lnSpc>
                <a:spcBef>
                  <a:spcPts val="5"/>
                </a:spcBef>
              </a:pPr>
              <a:t>‹#›</a:t>
            </a:fld>
            <a:endParaRPr spc="1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p>
        </p:txBody>
      </p:sp>
      <p:sp useBgFill="1">
        <p:nvSpPr>
          <p:cNvPr id="1048577"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pPr>
            <a:endParaRPr lang="en-US"/>
          </a:p>
        </p:txBody>
      </p:sp>
      <p:sp>
        <p:nvSpPr>
          <p:cNvPr id="1048578"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4857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0"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smtClean="0">
                <a:solidFill>
                  <a:schemeClr val="tx2"/>
                </a:solidFill>
                <a:latin typeface="+mn-lt"/>
                <a:cs typeface="+mn-cs"/>
              </a:defRPr>
            </a:lvl1pPr>
          </a:lstStyle>
          <a:p>
            <a:fld id="{39611FC8-A88B-4F10-9BB8-B1EB10A2D5ED}" type="datetime1">
              <a:rPr lang="en-US" smtClean="0"/>
              <a:t>5/18/2023</a:t>
            </a:fld>
            <a:endParaRPr lang="en-US"/>
          </a:p>
        </p:txBody>
      </p:sp>
      <p:sp>
        <p:nvSpPr>
          <p:cNvPr id="1048581" name="Footer Placeholder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smtClean="0">
                <a:solidFill>
                  <a:schemeClr val="tx2"/>
                </a:solidFill>
                <a:latin typeface="+mn-lt"/>
                <a:cs typeface="+mn-cs"/>
              </a:defRPr>
            </a:lvl1pPr>
          </a:lstStyle>
          <a:p>
            <a:endParaRPr lang="en-US"/>
          </a:p>
        </p:txBody>
      </p:sp>
      <p:sp>
        <p:nvSpPr>
          <p:cNvPr id="1048582"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smtClean="0">
                <a:solidFill>
                  <a:srgbClr val="FFFFFF"/>
                </a:solidFill>
                <a:latin typeface="+mj-lt"/>
                <a:ea typeface="+mj-ea"/>
                <a:cs typeface="+mj-cs"/>
              </a:defRPr>
            </a:lvl1pPr>
          </a:lstStyle>
          <a:p>
            <a:fld id="{CEAC9AEA-22CE-4FC0-819B-58CD2AEA48F2}" type="slidenum">
              <a:rPr lang="en-US"/>
              <a:pPr/>
              <a:t>‹#›</a:t>
            </a:fld>
            <a:endParaRPr lang="en-US"/>
          </a:p>
        </p:txBody>
      </p:sp>
    </p:spTree>
    <p:extLst>
      <p:ext uri="{BB962C8B-B14F-4D97-AF65-F5344CB8AC3E}">
        <p14:creationId xmlns:p14="http://schemas.microsoft.com/office/powerpoint/2010/main" val="263892958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Franklin Gothic Book" pitchFamily="34" charset="0"/>
        </a:defRPr>
      </a:lvl2pPr>
      <a:lvl3pPr algn="l" rtl="0" fontAlgn="base">
        <a:spcBef>
          <a:spcPct val="0"/>
        </a:spcBef>
        <a:spcAft>
          <a:spcPct val="0"/>
        </a:spcAft>
        <a:defRPr sz="4000">
          <a:solidFill>
            <a:schemeClr val="tx2"/>
          </a:solidFill>
          <a:latin typeface="Franklin Gothic Book" pitchFamily="34" charset="0"/>
        </a:defRPr>
      </a:lvl3pPr>
      <a:lvl4pPr algn="l" rtl="0" fontAlgn="base">
        <a:spcBef>
          <a:spcPct val="0"/>
        </a:spcBef>
        <a:spcAft>
          <a:spcPct val="0"/>
        </a:spcAft>
        <a:defRPr sz="4000">
          <a:solidFill>
            <a:schemeClr val="tx2"/>
          </a:solidFill>
          <a:latin typeface="Franklin Gothic Book" pitchFamily="34" charset="0"/>
        </a:defRPr>
      </a:lvl4pPr>
      <a:lvl5pPr algn="l" rtl="0" fontAlgn="base">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457200" y="457200"/>
            <a:ext cx="8458200" cy="609600"/>
          </a:xfrm>
        </p:spPr>
        <p:txBody>
          <a:bodyPr>
            <a:normAutofit fontScale="90000"/>
          </a:bodyPr>
          <a:lstStyle/>
          <a:p>
            <a:pPr fontAlgn="auto">
              <a:spcAft>
                <a:spcPts val="0"/>
              </a:spcAft>
            </a:pPr>
            <a:br>
              <a:rPr lang="en-IN" b="1" dirty="0">
                <a:solidFill>
                  <a:schemeClr val="tx1">
                    <a:lumMod val="95000"/>
                    <a:lumOff val="5000"/>
                  </a:schemeClr>
                </a:solidFill>
                <a:latin typeface="Times New Roman" pitchFamily="18" charset="0"/>
                <a:cs typeface="Times New Roman" pitchFamily="18" charset="0"/>
              </a:rPr>
            </a:br>
            <a:br>
              <a:rPr lang="en-IN" b="1" dirty="0">
                <a:solidFill>
                  <a:schemeClr val="tx1">
                    <a:lumMod val="95000"/>
                    <a:lumOff val="5000"/>
                  </a:schemeClr>
                </a:solidFill>
                <a:latin typeface="Times New Roman" pitchFamily="18" charset="0"/>
                <a:cs typeface="Times New Roman" pitchFamily="18" charset="0"/>
              </a:rPr>
            </a:br>
            <a:br>
              <a:rPr lang="en-IN" b="1" dirty="0">
                <a:solidFill>
                  <a:schemeClr val="tx1">
                    <a:lumMod val="95000"/>
                    <a:lumOff val="5000"/>
                  </a:schemeClr>
                </a:solidFill>
                <a:latin typeface="Times New Roman" pitchFamily="18" charset="0"/>
                <a:cs typeface="Times New Roman" pitchFamily="18" charset="0"/>
              </a:rPr>
            </a:br>
            <a:endParaRPr lang="en-IN" b="1" dirty="0">
              <a:solidFill>
                <a:schemeClr val="tx1">
                  <a:lumMod val="95000"/>
                  <a:lumOff val="5000"/>
                </a:schemeClr>
              </a:solidFill>
              <a:latin typeface="Times New Roman" pitchFamily="18" charset="0"/>
              <a:cs typeface="Times New Roman" pitchFamily="18" charset="0"/>
            </a:endParaRPr>
          </a:p>
        </p:txBody>
      </p:sp>
      <p:sp>
        <p:nvSpPr>
          <p:cNvPr id="1048606" name="Content Placeholder 4"/>
          <p:cNvSpPr>
            <a:spLocks noGrp="1"/>
          </p:cNvSpPr>
          <p:nvPr>
            <p:ph sz="quarter" idx="1"/>
          </p:nvPr>
        </p:nvSpPr>
        <p:spPr>
          <a:xfrm>
            <a:off x="211301" y="1693327"/>
            <a:ext cx="8845550" cy="4707473"/>
          </a:xfrm>
        </p:spPr>
        <p:txBody>
          <a:bodyPr>
            <a:normAutofit fontScale="85000" lnSpcReduction="20000"/>
          </a:bodyPr>
          <a:lstStyle/>
          <a:p>
            <a:pPr marL="274320" indent="-274320" algn="l" fontAlgn="auto">
              <a:spcBef>
                <a:spcPts val="580"/>
              </a:spcBef>
              <a:spcAft>
                <a:spcPts val="0"/>
              </a:spcAft>
              <a:buNone/>
            </a:pPr>
            <a:r>
              <a:rPr lang="en-IN" sz="2400" b="1" dirty="0">
                <a:solidFill>
                  <a:schemeClr val="tx1">
                    <a:lumMod val="95000"/>
                    <a:lumOff val="5000"/>
                  </a:schemeClr>
                </a:solidFill>
                <a:latin typeface="Times New Roman" pitchFamily="18" charset="0"/>
                <a:cs typeface="Times New Roman" pitchFamily="18" charset="0"/>
              </a:rPr>
              <a:t>Title :  IOT BASED MOBILE APPLICATION FOR FINGERPRINT DOOR </a:t>
            </a:r>
          </a:p>
          <a:p>
            <a:pPr marL="274320" indent="-274320" algn="l" fontAlgn="auto">
              <a:spcBef>
                <a:spcPts val="580"/>
              </a:spcBef>
              <a:spcAft>
                <a:spcPts val="0"/>
              </a:spcAft>
              <a:buNone/>
            </a:pPr>
            <a:r>
              <a:rPr lang="en-IN" sz="2400" b="1" dirty="0">
                <a:solidFill>
                  <a:schemeClr val="tx1">
                    <a:lumMod val="95000"/>
                    <a:lumOff val="5000"/>
                  </a:schemeClr>
                </a:solidFill>
                <a:latin typeface="Times New Roman" pitchFamily="18" charset="0"/>
                <a:cs typeface="Times New Roman" pitchFamily="18" charset="0"/>
              </a:rPr>
              <a:t>                                                       LOCK SYSTEM          </a:t>
            </a:r>
            <a:endParaRPr lang="zh-CN" altLang="en-US" dirty="0"/>
          </a:p>
          <a:p>
            <a:pPr marL="0" indent="0" fontAlgn="auto">
              <a:spcBef>
                <a:spcPts val="580"/>
              </a:spcBef>
              <a:spcAft>
                <a:spcPts val="0"/>
              </a:spcAft>
              <a:buNone/>
            </a:pPr>
            <a:endParaRPr lang="en-IN" sz="2400" b="1" dirty="0">
              <a:solidFill>
                <a:schemeClr val="tx1">
                  <a:lumMod val="95000"/>
                  <a:lumOff val="5000"/>
                </a:schemeClr>
              </a:solidFill>
              <a:latin typeface="Times New Roman" pitchFamily="18" charset="0"/>
              <a:cs typeface="Times New Roman" pitchFamily="18" charset="0"/>
            </a:endParaRPr>
          </a:p>
          <a:p>
            <a:pPr marL="0" indent="0" fontAlgn="auto">
              <a:spcBef>
                <a:spcPts val="580"/>
              </a:spcBef>
              <a:spcAft>
                <a:spcPts val="0"/>
              </a:spcAft>
              <a:buNone/>
            </a:pPr>
            <a:r>
              <a:rPr lang="en-IN" sz="2400" b="1" dirty="0">
                <a:solidFill>
                  <a:schemeClr val="tx1">
                    <a:lumMod val="95000"/>
                    <a:lumOff val="5000"/>
                  </a:schemeClr>
                </a:solidFill>
                <a:latin typeface="Times New Roman" pitchFamily="18" charset="0"/>
                <a:cs typeface="Times New Roman" pitchFamily="18" charset="0"/>
              </a:rPr>
              <a:t>Domain: Internet of Things</a:t>
            </a:r>
          </a:p>
          <a:p>
            <a:pPr marL="0" indent="0" fontAlgn="auto">
              <a:spcBef>
                <a:spcPts val="580"/>
              </a:spcBef>
              <a:spcAft>
                <a:spcPts val="0"/>
              </a:spcAft>
              <a:buNone/>
            </a:pPr>
            <a:endParaRPr lang="en-IN" sz="2400" dirty="0">
              <a:solidFill>
                <a:schemeClr val="tx1">
                  <a:lumMod val="95000"/>
                  <a:lumOff val="5000"/>
                </a:schemeClr>
              </a:solidFill>
              <a:latin typeface="Times New Roman" pitchFamily="18" charset="0"/>
              <a:cs typeface="Times New Roman" pitchFamily="18" charset="0"/>
            </a:endParaRPr>
          </a:p>
          <a:p>
            <a:pPr marL="0" indent="0" fontAlgn="auto">
              <a:spcBef>
                <a:spcPts val="580"/>
              </a:spcBef>
              <a:spcAft>
                <a:spcPts val="0"/>
              </a:spcAft>
              <a:buNone/>
            </a:pPr>
            <a:r>
              <a:rPr lang="en-IN" sz="2400" b="1" dirty="0">
                <a:solidFill>
                  <a:schemeClr val="tx1">
                    <a:lumMod val="95000"/>
                    <a:lumOff val="5000"/>
                  </a:schemeClr>
                </a:solidFill>
                <a:latin typeface="Times New Roman" pitchFamily="18" charset="0"/>
                <a:cs typeface="Times New Roman" pitchFamily="18" charset="0"/>
              </a:rPr>
              <a:t>Team</a:t>
            </a:r>
            <a:r>
              <a:rPr lang="en-IN" sz="2400" dirty="0">
                <a:solidFill>
                  <a:schemeClr val="tx1">
                    <a:lumMod val="95000"/>
                    <a:lumOff val="5000"/>
                  </a:schemeClr>
                </a:solidFill>
                <a:latin typeface="Times New Roman" pitchFamily="18" charset="0"/>
                <a:cs typeface="Times New Roman" pitchFamily="18" charset="0"/>
              </a:rPr>
              <a:t> </a:t>
            </a:r>
            <a:r>
              <a:rPr lang="en-IN" sz="2400" b="1" dirty="0">
                <a:solidFill>
                  <a:schemeClr val="tx1">
                    <a:lumMod val="95000"/>
                    <a:lumOff val="5000"/>
                  </a:schemeClr>
                </a:solidFill>
                <a:latin typeface="Times New Roman" pitchFamily="18" charset="0"/>
                <a:cs typeface="Times New Roman" pitchFamily="18" charset="0"/>
              </a:rPr>
              <a:t>Number: B007</a:t>
            </a:r>
          </a:p>
          <a:p>
            <a:pPr marL="0" indent="0" fontAlgn="auto">
              <a:spcBef>
                <a:spcPts val="580"/>
              </a:spcBef>
              <a:spcAft>
                <a:spcPts val="0"/>
              </a:spcAft>
              <a:buNone/>
            </a:pPr>
            <a:endParaRPr lang="en-IN" sz="2400" dirty="0">
              <a:solidFill>
                <a:schemeClr val="tx1">
                  <a:lumMod val="95000"/>
                  <a:lumOff val="5000"/>
                </a:schemeClr>
              </a:solidFill>
              <a:latin typeface="Times New Roman" pitchFamily="18" charset="0"/>
              <a:cs typeface="Times New Roman" pitchFamily="18" charset="0"/>
            </a:endParaRPr>
          </a:p>
          <a:p>
            <a:pPr marL="0" indent="0" fontAlgn="auto">
              <a:spcBef>
                <a:spcPts val="580"/>
              </a:spcBef>
              <a:spcAft>
                <a:spcPts val="0"/>
              </a:spcAft>
              <a:buNone/>
            </a:pPr>
            <a:r>
              <a:rPr lang="en-IN" sz="2400" b="1" dirty="0">
                <a:solidFill>
                  <a:schemeClr val="tx1">
                    <a:lumMod val="95000"/>
                    <a:lumOff val="5000"/>
                  </a:schemeClr>
                </a:solidFill>
                <a:latin typeface="Times New Roman" pitchFamily="18" charset="0"/>
                <a:cs typeface="Times New Roman" pitchFamily="18" charset="0"/>
              </a:rPr>
              <a:t>Team Member(s):    </a:t>
            </a:r>
            <a:r>
              <a:rPr lang="en-IN" sz="2400" dirty="0">
                <a:solidFill>
                  <a:schemeClr val="tx1">
                    <a:lumMod val="95000"/>
                    <a:lumOff val="5000"/>
                  </a:schemeClr>
                </a:solidFill>
                <a:latin typeface="Times New Roman" pitchFamily="18" charset="0"/>
                <a:cs typeface="Times New Roman" pitchFamily="18" charset="0"/>
              </a:rPr>
              <a:t>SELVA ADHITHIYAN .P    –  727621BCS006        </a:t>
            </a:r>
          </a:p>
          <a:p>
            <a:pPr lvl="1" indent="0" defTabSz="537886">
              <a:lnSpc>
                <a:spcPct val="81000"/>
              </a:lnSpc>
              <a:spcBef>
                <a:spcPts val="100"/>
              </a:spcBef>
              <a:buNone/>
              <a:defRPr sz="1900">
                <a:solidFill>
                  <a:srgbClr val="0D0D0D"/>
                </a:solidFill>
                <a:latin typeface="Arial"/>
                <a:ea typeface="Arial"/>
                <a:cs typeface="Arial"/>
                <a:sym typeface="Arial"/>
              </a:defRPr>
            </a:pPr>
            <a:endParaRPr lang="en-IN" sz="2400" dirty="0">
              <a:solidFill>
                <a:schemeClr val="tx1">
                  <a:lumMod val="95000"/>
                  <a:lumOff val="5000"/>
                </a:schemeClr>
              </a:solidFill>
              <a:latin typeface="Times New Roman" pitchFamily="18" charset="0"/>
              <a:cs typeface="Times New Roman" pitchFamily="18" charset="0"/>
            </a:endParaRPr>
          </a:p>
          <a:p>
            <a:pPr lvl="1" indent="0" defTabSz="537886">
              <a:lnSpc>
                <a:spcPct val="81000"/>
              </a:lnSpc>
              <a:spcBef>
                <a:spcPts val="100"/>
              </a:spcBef>
              <a:buNone/>
              <a:defRPr sz="1900">
                <a:solidFill>
                  <a:srgbClr val="0D0D0D"/>
                </a:solidFill>
                <a:latin typeface="Arial"/>
                <a:ea typeface="Arial"/>
                <a:cs typeface="Arial"/>
                <a:sym typeface="Arial"/>
              </a:defRPr>
            </a:pPr>
            <a:r>
              <a:rPr lang="en-IN" sz="2400" dirty="0">
                <a:solidFill>
                  <a:schemeClr val="tx1">
                    <a:lumMod val="95000"/>
                    <a:lumOff val="5000"/>
                  </a:schemeClr>
                </a:solidFill>
                <a:latin typeface="Times New Roman" pitchFamily="18" charset="0"/>
                <a:cs typeface="Times New Roman" pitchFamily="18" charset="0"/>
              </a:rPr>
              <a:t>                            RANJITHKUMAR .K           –  727621BCS012</a:t>
            </a:r>
          </a:p>
          <a:p>
            <a:pPr lvl="1" indent="0" defTabSz="537886">
              <a:lnSpc>
                <a:spcPct val="81000"/>
              </a:lnSpc>
              <a:spcBef>
                <a:spcPts val="100"/>
              </a:spcBef>
              <a:buNone/>
              <a:defRPr sz="1900">
                <a:solidFill>
                  <a:srgbClr val="0D0D0D"/>
                </a:solidFill>
                <a:latin typeface="Arial"/>
                <a:ea typeface="Arial"/>
                <a:cs typeface="Arial"/>
                <a:sym typeface="Arial"/>
              </a:defRPr>
            </a:pPr>
            <a:r>
              <a:rPr lang="en-US" sz="2400" dirty="0">
                <a:solidFill>
                  <a:schemeClr val="tx1">
                    <a:lumMod val="95000"/>
                    <a:lumOff val="5000"/>
                  </a:schemeClr>
                </a:solidFill>
                <a:latin typeface="Times New Roman" pitchFamily="18" charset="0"/>
                <a:cs typeface="Times New Roman" pitchFamily="18" charset="0"/>
              </a:rPr>
              <a:t> </a:t>
            </a:r>
          </a:p>
          <a:p>
            <a:pPr lvl="1" defTabSz="537886">
              <a:lnSpc>
                <a:spcPct val="81000"/>
              </a:lnSpc>
              <a:spcBef>
                <a:spcPts val="100"/>
              </a:spcBef>
              <a:defRPr sz="1900">
                <a:solidFill>
                  <a:srgbClr val="0D0D0D"/>
                </a:solidFill>
                <a:latin typeface="Arial"/>
                <a:ea typeface="Arial"/>
                <a:cs typeface="Arial"/>
                <a:sym typeface="Arial"/>
              </a:defRPr>
            </a:pPr>
            <a:r>
              <a:rPr lang="en-IN" sz="2400" dirty="0">
                <a:solidFill>
                  <a:schemeClr val="tx1">
                    <a:lumMod val="95000"/>
                    <a:lumOff val="5000"/>
                  </a:schemeClr>
                </a:solidFill>
                <a:latin typeface="Times New Roman" pitchFamily="18" charset="0"/>
                <a:cs typeface="Times New Roman" pitchFamily="18" charset="0"/>
              </a:rPr>
              <a:t>                            KARTHICK .M                     – </a:t>
            </a:r>
            <a:r>
              <a:rPr lang="en-IN" sz="2600" dirty="0">
                <a:solidFill>
                  <a:schemeClr val="tx1">
                    <a:lumMod val="95000"/>
                    <a:lumOff val="5000"/>
                  </a:schemeClr>
                </a:solidFill>
                <a:latin typeface="Times New Roman" pitchFamily="18" charset="0"/>
                <a:cs typeface="Times New Roman" pitchFamily="18" charset="0"/>
              </a:rPr>
              <a:t> </a:t>
            </a:r>
            <a:r>
              <a:rPr lang="en-IN" sz="2400" dirty="0">
                <a:solidFill>
                  <a:schemeClr val="tx1">
                    <a:lumMod val="95000"/>
                    <a:lumOff val="5000"/>
                  </a:schemeClr>
                </a:solidFill>
                <a:latin typeface="Times New Roman" pitchFamily="18" charset="0"/>
                <a:cs typeface="Times New Roman" pitchFamily="18" charset="0"/>
              </a:rPr>
              <a:t>727621BCS100</a:t>
            </a:r>
            <a:endParaRPr lang="en-US" sz="2400" dirty="0">
              <a:solidFill>
                <a:schemeClr val="tx1">
                  <a:lumMod val="95000"/>
                  <a:lumOff val="5000"/>
                </a:schemeClr>
              </a:solidFill>
              <a:latin typeface="Times New Roman" pitchFamily="18" charset="0"/>
              <a:cs typeface="Times New Roman" pitchFamily="18" charset="0"/>
            </a:endParaRPr>
          </a:p>
          <a:p>
            <a:pPr lvl="1" indent="0" defTabSz="537886">
              <a:lnSpc>
                <a:spcPct val="81000"/>
              </a:lnSpc>
              <a:spcBef>
                <a:spcPts val="100"/>
              </a:spcBef>
              <a:buNone/>
              <a:defRPr sz="1900">
                <a:solidFill>
                  <a:srgbClr val="0D0D0D"/>
                </a:solidFill>
                <a:latin typeface="Arial"/>
                <a:ea typeface="Arial"/>
                <a:cs typeface="Arial"/>
                <a:sym typeface="Arial"/>
              </a:defRPr>
            </a:pPr>
            <a:endParaRPr lang="en-IN" dirty="0">
              <a:solidFill>
                <a:schemeClr val="tx1">
                  <a:lumMod val="95000"/>
                  <a:lumOff val="5000"/>
                </a:schemeClr>
              </a:solidFill>
              <a:latin typeface="Times New Roman" pitchFamily="18" charset="0"/>
              <a:cs typeface="Times New Roman" pitchFamily="18" charset="0"/>
            </a:endParaRPr>
          </a:p>
          <a:p>
            <a:pPr marL="274320" indent="-274320" fontAlgn="auto">
              <a:spcBef>
                <a:spcPts val="580"/>
              </a:spcBef>
              <a:spcAft>
                <a:spcPts val="0"/>
              </a:spcAft>
              <a:buFont typeface="Wingdings 2"/>
              <a:buNone/>
            </a:pPr>
            <a:r>
              <a:rPr lang="en-IN" sz="2400" b="1" dirty="0">
                <a:solidFill>
                  <a:schemeClr val="tx1">
                    <a:lumMod val="95000"/>
                    <a:lumOff val="5000"/>
                  </a:schemeClr>
                </a:solidFill>
                <a:latin typeface="Times New Roman" pitchFamily="18" charset="0"/>
                <a:cs typeface="Times New Roman" pitchFamily="18" charset="0"/>
              </a:rPr>
              <a:t>Project Guide:  </a:t>
            </a:r>
            <a:r>
              <a:rPr lang="en-IN" sz="2400" dirty="0">
                <a:solidFill>
                  <a:schemeClr val="tx1">
                    <a:lumMod val="95000"/>
                    <a:lumOff val="5000"/>
                  </a:schemeClr>
                </a:solidFill>
                <a:latin typeface="Times New Roman" pitchFamily="18" charset="0"/>
                <a:cs typeface="Times New Roman" pitchFamily="18" charset="0"/>
              </a:rPr>
              <a:t>Ms . BHARATHI AP/CSE</a:t>
            </a:r>
          </a:p>
          <a:p>
            <a:pPr fontAlgn="auto">
              <a:spcBef>
                <a:spcPts val="580"/>
              </a:spcBef>
              <a:spcAft>
                <a:spcPts val="0"/>
              </a:spcAft>
            </a:pPr>
            <a:endParaRPr lang="en-IN" sz="2000" dirty="0">
              <a:solidFill>
                <a:schemeClr val="tx1">
                  <a:lumMod val="95000"/>
                  <a:lumOff val="5000"/>
                </a:schemeClr>
              </a:solidFill>
              <a:latin typeface="Times New Roman" pitchFamily="18" charset="0"/>
              <a:cs typeface="Times New Roman" pitchFamily="18" charset="0"/>
            </a:endParaRPr>
          </a:p>
          <a:p>
            <a:pPr lvl="8">
              <a:buFontTx/>
              <a:buNone/>
            </a:pPr>
            <a:r>
              <a:rPr lang="en-IN" sz="2000" dirty="0">
                <a:solidFill>
                  <a:schemeClr val="tx1">
                    <a:lumMod val="95000"/>
                    <a:lumOff val="5000"/>
                  </a:schemeClr>
                </a:solidFill>
                <a:latin typeface="Times New Roman" pitchFamily="18" charset="0"/>
                <a:cs typeface="Times New Roman" pitchFamily="18" charset="0"/>
              </a:rPr>
              <a:t>                                                </a:t>
            </a:r>
            <a:r>
              <a:rPr lang="en-IN" sz="2000" b="1" dirty="0">
                <a:solidFill>
                  <a:schemeClr val="tx1">
                    <a:lumMod val="95000"/>
                    <a:lumOff val="5000"/>
                  </a:schemeClr>
                </a:solidFill>
                <a:latin typeface="Times New Roman" pitchFamily="18" charset="0"/>
                <a:cs typeface="Times New Roman" pitchFamily="18" charset="0"/>
              </a:rPr>
              <a:t>Date: </a:t>
            </a:r>
            <a:r>
              <a:rPr lang="en-IN" sz="2000" dirty="0">
                <a:solidFill>
                  <a:schemeClr val="tx1">
                    <a:lumMod val="95000"/>
                    <a:lumOff val="5000"/>
                  </a:schemeClr>
                </a:solidFill>
                <a:latin typeface="Times New Roman" pitchFamily="18" charset="0"/>
                <a:cs typeface="Times New Roman" pitchFamily="18" charset="0"/>
              </a:rPr>
              <a:t>18.5.2023</a:t>
            </a:r>
          </a:p>
        </p:txBody>
      </p:sp>
      <p:sp>
        <p:nvSpPr>
          <p:cNvPr id="1048607" name="Rectangle 5"/>
          <p:cNvSpPr/>
          <p:nvPr/>
        </p:nvSpPr>
        <p:spPr>
          <a:xfrm>
            <a:off x="304800" y="152400"/>
            <a:ext cx="8534400" cy="1323439"/>
          </a:xfrm>
          <a:prstGeom prst="rect">
            <a:avLst/>
          </a:prstGeom>
        </p:spPr>
        <p:txBody>
          <a:bodyPr>
            <a:spAutoFit/>
          </a:bodyPr>
          <a:lstStyle/>
          <a:p>
            <a:pPr algn="r" fontAlgn="auto">
              <a:spcBef>
                <a:spcPts val="0"/>
              </a:spcBef>
              <a:spcAft>
                <a:spcPts val="0"/>
              </a:spcAft>
            </a:pPr>
            <a:r>
              <a:rPr lang="en-IN" sz="2000" b="1" dirty="0">
                <a:solidFill>
                  <a:schemeClr val="tx1">
                    <a:lumMod val="95000"/>
                    <a:lumOff val="5000"/>
                  </a:schemeClr>
                </a:solidFill>
                <a:latin typeface="Times New Roman" pitchFamily="18" charset="0"/>
                <a:cs typeface="Times New Roman" pitchFamily="18" charset="0"/>
              </a:rPr>
              <a:t>Dr .Mahalingam College of Engineering &amp; Technology</a:t>
            </a:r>
          </a:p>
          <a:p>
            <a:pPr algn="ctr" fontAlgn="auto">
              <a:spcBef>
                <a:spcPts val="0"/>
              </a:spcBef>
              <a:spcAft>
                <a:spcPts val="0"/>
              </a:spcAft>
            </a:pPr>
            <a:r>
              <a:rPr lang="en-IN" sz="2000" b="1" dirty="0">
                <a:solidFill>
                  <a:schemeClr val="tx1">
                    <a:lumMod val="95000"/>
                    <a:lumOff val="5000"/>
                  </a:schemeClr>
                </a:solidFill>
                <a:latin typeface="Times New Roman" pitchFamily="18" charset="0"/>
                <a:cs typeface="Times New Roman" pitchFamily="18" charset="0"/>
              </a:rPr>
              <a:t>                                       Department of Computer Science and Engineering</a:t>
            </a:r>
            <a:br>
              <a:rPr lang="en-IN" sz="2000" b="1" dirty="0">
                <a:solidFill>
                  <a:schemeClr val="tx1">
                    <a:lumMod val="95000"/>
                    <a:lumOff val="5000"/>
                  </a:schemeClr>
                </a:solidFill>
                <a:latin typeface="Times New Roman" pitchFamily="18" charset="0"/>
                <a:cs typeface="Times New Roman" pitchFamily="18" charset="0"/>
              </a:rPr>
            </a:br>
            <a:r>
              <a:rPr lang="en-IN" sz="2000" b="1" dirty="0">
                <a:solidFill>
                  <a:schemeClr val="tx1">
                    <a:lumMod val="95000"/>
                    <a:lumOff val="5000"/>
                  </a:schemeClr>
                </a:solidFill>
                <a:latin typeface="Times New Roman" pitchFamily="18" charset="0"/>
                <a:cs typeface="Times New Roman" pitchFamily="18" charset="0"/>
              </a:rPr>
              <a:t>                                  </a:t>
            </a:r>
            <a:r>
              <a:rPr lang="en-US" sz="2000" b="1" dirty="0">
                <a:solidFill>
                  <a:schemeClr val="tx1">
                    <a:lumMod val="95000"/>
                    <a:lumOff val="5000"/>
                  </a:schemeClr>
                </a:solidFill>
                <a:latin typeface="Times New Roman" pitchFamily="18" charset="0"/>
                <a:cs typeface="Times New Roman" pitchFamily="18" charset="0"/>
              </a:rPr>
              <a:t>19CSPN6401 &amp; Mini - Project</a:t>
            </a:r>
            <a:endParaRPr lang="en-IN" sz="2000" b="1" dirty="0">
              <a:solidFill>
                <a:schemeClr val="tx1">
                  <a:lumMod val="95000"/>
                  <a:lumOff val="5000"/>
                </a:schemeClr>
              </a:solidFill>
              <a:latin typeface="Times New Roman" pitchFamily="18" charset="0"/>
              <a:cs typeface="Times New Roman" pitchFamily="18" charset="0"/>
            </a:endParaRPr>
          </a:p>
          <a:p>
            <a:pPr algn="ctr" fontAlgn="auto">
              <a:spcBef>
                <a:spcPts val="0"/>
              </a:spcBef>
              <a:spcAft>
                <a:spcPts val="0"/>
              </a:spcAft>
            </a:pPr>
            <a:r>
              <a:rPr lang="en-IN" sz="2000" b="1" dirty="0">
                <a:solidFill>
                  <a:schemeClr val="tx1">
                    <a:lumMod val="95000"/>
                    <a:lumOff val="5000"/>
                  </a:schemeClr>
                </a:solidFill>
                <a:latin typeface="Times New Roman" pitchFamily="18" charset="0"/>
                <a:cs typeface="Times New Roman" pitchFamily="18" charset="0"/>
              </a:rPr>
              <a:t>                                       Final  Review </a:t>
            </a:r>
            <a:endParaRPr lang="en-IN" sz="2000" dirty="0">
              <a:latin typeface="+mn-lt"/>
              <a:cs typeface="+mn-cs"/>
            </a:endParaRPr>
          </a:p>
        </p:txBody>
      </p:sp>
      <p:pic>
        <p:nvPicPr>
          <p:cNvPr id="2097152" name="Picture 7" descr="C:\Users\STAFFS\Desktop\MCET LOGO NEW_1 (1).jpg"/>
          <p:cNvPicPr>
            <a:picLocks/>
          </p:cNvPicPr>
          <p:nvPr/>
        </p:nvPicPr>
        <p:blipFill>
          <a:blip r:embed="rId2" cstate="print"/>
          <a:srcRect/>
          <a:stretch>
            <a:fillRect/>
          </a:stretch>
        </p:blipFill>
        <p:spPr bwMode="auto">
          <a:xfrm>
            <a:off x="320040" y="239712"/>
            <a:ext cx="2118360" cy="1131888"/>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D435532-47C5-C347-82AB-AEC449B7AD48}"/>
                  </a:ext>
                </a:extLst>
              </p14:cNvPr>
              <p14:cNvContentPartPr/>
              <p14:nvPr/>
            </p14:nvContentPartPr>
            <p14:xfrm>
              <a:off x="-2527390" y="5250108"/>
              <a:ext cx="360" cy="360"/>
            </p14:xfrm>
          </p:contentPart>
        </mc:Choice>
        <mc:Fallback xmlns="">
          <p:pic>
            <p:nvPicPr>
              <p:cNvPr id="2" name="Ink 1">
                <a:extLst>
                  <a:ext uri="{FF2B5EF4-FFF2-40B4-BE49-F238E27FC236}">
                    <a16:creationId xmlns:a16="http://schemas.microsoft.com/office/drawing/2014/main" id="{7D435532-47C5-C347-82AB-AEC449B7AD48}"/>
                  </a:ext>
                </a:extLst>
              </p:cNvPr>
              <p:cNvPicPr/>
              <p:nvPr/>
            </p:nvPicPr>
            <p:blipFill>
              <a:blip r:embed="rId4"/>
              <a:stretch>
                <a:fillRect/>
              </a:stretch>
            </p:blipFill>
            <p:spPr>
              <a:xfrm>
                <a:off x="-2536030" y="5241468"/>
                <a:ext cx="18000" cy="18000"/>
              </a:xfrm>
              <a:prstGeom prst="rect">
                <a:avLst/>
              </a:prstGeom>
            </p:spPr>
          </p:pic>
        </mc:Fallback>
      </mc:AlternateContent>
      <p:sp>
        <p:nvSpPr>
          <p:cNvPr id="3" name="Slide Number Placeholder 2">
            <a:extLst>
              <a:ext uri="{FF2B5EF4-FFF2-40B4-BE49-F238E27FC236}">
                <a16:creationId xmlns:a16="http://schemas.microsoft.com/office/drawing/2014/main" id="{D0F3D3DC-91DD-EC76-77DA-508F5FECEE93}"/>
              </a:ext>
            </a:extLst>
          </p:cNvPr>
          <p:cNvSpPr>
            <a:spLocks noGrp="1"/>
          </p:cNvSpPr>
          <p:nvPr>
            <p:ph type="sldNum" sz="quarter" idx="7"/>
          </p:nvPr>
        </p:nvSpPr>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a:t>
            </a:fld>
            <a:endParaRPr lang="en-IN" spc="1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0A1E-AFD9-6832-C7A6-7EE7584B91E7}"/>
              </a:ext>
            </a:extLst>
          </p:cNvPr>
          <p:cNvSpPr>
            <a:spLocks noGrp="1"/>
          </p:cNvSpPr>
          <p:nvPr>
            <p:ph type="title"/>
          </p:nvPr>
        </p:nvSpPr>
        <p:spPr>
          <a:xfrm>
            <a:off x="528319" y="457200"/>
            <a:ext cx="7999095" cy="584775"/>
          </a:xfrm>
        </p:spPr>
        <p:txBody>
          <a:bodyPr/>
          <a:lstStyle/>
          <a:p>
            <a:pPr algn="ctr"/>
            <a:r>
              <a:rPr lang="en-IN" b="0" dirty="0"/>
              <a:t>Drawbacks Existing System</a:t>
            </a:r>
          </a:p>
        </p:txBody>
      </p:sp>
      <p:sp>
        <p:nvSpPr>
          <p:cNvPr id="3" name="Text Placeholder 2">
            <a:extLst>
              <a:ext uri="{FF2B5EF4-FFF2-40B4-BE49-F238E27FC236}">
                <a16:creationId xmlns:a16="http://schemas.microsoft.com/office/drawing/2014/main" id="{8CA66E3F-006D-6E18-727C-AAA40CC5AA75}"/>
              </a:ext>
            </a:extLst>
          </p:cNvPr>
          <p:cNvSpPr>
            <a:spLocks noGrp="1"/>
          </p:cNvSpPr>
          <p:nvPr>
            <p:ph type="body" idx="1"/>
          </p:nvPr>
        </p:nvSpPr>
        <p:spPr>
          <a:xfrm>
            <a:off x="401318" y="1041975"/>
            <a:ext cx="8253095" cy="4826714"/>
          </a:xfrm>
        </p:spPr>
        <p:txBody>
          <a:bodyPr/>
          <a:lstStyle/>
          <a:p>
            <a:pPr algn="l"/>
            <a:endParaRPr lang="en-IN"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2000" b="1" i="0" u="none" strike="noStrike" baseline="0" dirty="0">
                <a:solidFill>
                  <a:srgbClr val="29313C"/>
                </a:solidFill>
                <a:latin typeface="Times New Roman" panose="02020603050405020304" pitchFamily="18" charset="0"/>
              </a:rPr>
              <a:t>Security Concerns: </a:t>
            </a:r>
            <a:r>
              <a:rPr lang="en-US" sz="1800" b="0" i="0" u="none" strike="noStrike" baseline="0" dirty="0">
                <a:solidFill>
                  <a:srgbClr val="29313C"/>
                </a:solidFill>
                <a:latin typeface="Times New Roman" panose="02020603050405020304" pitchFamily="18" charset="0"/>
              </a:rPr>
              <a:t>While fingerprint sensors are generally considered more secure than traditional keys or passwords, they are not foolproof. Some fingerprint sensors can be hacked or fooled using fake fingerprints. Therefore, it's important to ensure that the fingerprint sensor used in the system is reliable and secure. </a:t>
            </a:r>
          </a:p>
          <a:p>
            <a:endParaRPr lang="en-US"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1800" b="0" i="0" u="none" strike="noStrike" baseline="0" dirty="0">
                <a:solidFill>
                  <a:srgbClr val="29313C"/>
                </a:solidFill>
                <a:latin typeface="Times New Roman" panose="02020603050405020304" pitchFamily="18" charset="0"/>
              </a:rPr>
              <a:t> </a:t>
            </a:r>
            <a:r>
              <a:rPr lang="en-US" sz="2000" b="1" i="0" u="none" strike="noStrike" baseline="0" dirty="0">
                <a:solidFill>
                  <a:srgbClr val="29313C"/>
                </a:solidFill>
                <a:latin typeface="Times New Roman" panose="02020603050405020304" pitchFamily="18" charset="0"/>
              </a:rPr>
              <a:t>Integration: </a:t>
            </a:r>
            <a:r>
              <a:rPr lang="en-US" sz="1800" b="0" i="0" u="none" strike="noStrike" baseline="0" dirty="0">
                <a:solidFill>
                  <a:srgbClr val="29313C"/>
                </a:solidFill>
                <a:latin typeface="Times New Roman" panose="02020603050405020304" pitchFamily="18" charset="0"/>
              </a:rPr>
              <a:t>There’s no consensus regarding IoT protocols and standards, so devices produced by different manufacturers may not work well together. The lack of uniformity prevents full-scale integration of IoT, therefore limiting its potential effectiveness. </a:t>
            </a:r>
            <a:endParaRPr lang="en-US" sz="18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2000" b="1" i="0" u="none" strike="noStrike" baseline="0" dirty="0">
                <a:solidFill>
                  <a:srgbClr val="29313C"/>
                </a:solidFill>
                <a:latin typeface="Times New Roman" panose="02020603050405020304" pitchFamily="18" charset="0"/>
              </a:rPr>
              <a:t>Cost: </a:t>
            </a:r>
            <a:r>
              <a:rPr lang="en-US" sz="1800" b="0" i="0" u="none" strike="noStrike" baseline="0" dirty="0">
                <a:solidFill>
                  <a:srgbClr val="29313C"/>
                </a:solidFill>
                <a:latin typeface="Times New Roman" panose="02020603050405020304" pitchFamily="18" charset="0"/>
              </a:rPr>
              <a:t>The cost of the components required to build the system may be higher than that of traditional lock systems. This may be a barrier for some users who are on a budget. </a:t>
            </a:r>
          </a:p>
          <a:p>
            <a:endParaRPr lang="en-US"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2000" b="1" i="0" u="none" strike="noStrike" baseline="0" dirty="0">
                <a:solidFill>
                  <a:srgbClr val="29313C"/>
                </a:solidFill>
                <a:latin typeface="Times New Roman" panose="02020603050405020304" pitchFamily="18" charset="0"/>
              </a:rPr>
              <a:t>Safety Alarm: </a:t>
            </a:r>
            <a:r>
              <a:rPr lang="en-US" sz="1800" b="0" i="0" u="none" strike="noStrike" baseline="0" dirty="0">
                <a:solidFill>
                  <a:srgbClr val="29313C"/>
                </a:solidFill>
                <a:latin typeface="Times New Roman" panose="02020603050405020304" pitchFamily="18" charset="0"/>
              </a:rPr>
              <a:t>There is no alarm Sound to users when unrecognized fingerprint tries to access the door. This leads to insecure for people. </a:t>
            </a:r>
            <a:endParaRPr lang="en-US" sz="1800" b="0" i="0" u="none" strike="noStrike" baseline="0" dirty="0">
              <a:solidFill>
                <a:srgbClr val="000000"/>
              </a:solidFill>
              <a:latin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algn="ctr">
              <a:buClr>
                <a:schemeClr val="accent6">
                  <a:lumMod val="50000"/>
                </a:schemeClr>
              </a:buClr>
              <a:buSzPct val="150000"/>
            </a:pPr>
            <a:endParaRPr lang="en-IN" sz="2000" dirty="0">
              <a:latin typeface="Times New Roman" panose="02020603050405020304" pitchFamily="18" charset="0"/>
              <a:cs typeface="Times New Roman" panose="02020603050405020304" pitchFamily="18" charset="0"/>
            </a:endParaRPr>
          </a:p>
          <a:p>
            <a:pPr marL="342900" indent="-342900" algn="ctr">
              <a:buClr>
                <a:schemeClr val="accent6">
                  <a:lumMod val="50000"/>
                </a:schemeClr>
              </a:buClr>
              <a:buSzPct val="1500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8498F69-61D2-5375-00F5-8D8FF4B18DA2}"/>
              </a:ext>
            </a:extLst>
          </p:cNvPr>
          <p:cNvSpPr>
            <a:spLocks noGrp="1"/>
          </p:cNvSpPr>
          <p:nvPr>
            <p:ph type="sldNum" sz="quarter" idx="7"/>
          </p:nvPr>
        </p:nvSpPr>
        <p:spPr>
          <a:xfrm flipH="1">
            <a:off x="528319" y="6096000"/>
            <a:ext cx="309881" cy="228600"/>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10</a:t>
            </a:fld>
            <a:endParaRPr lang="en-IN" spc="15" dirty="0"/>
          </a:p>
        </p:txBody>
      </p:sp>
    </p:spTree>
    <p:extLst>
      <p:ext uri="{BB962C8B-B14F-4D97-AF65-F5344CB8AC3E}">
        <p14:creationId xmlns:p14="http://schemas.microsoft.com/office/powerpoint/2010/main" val="356003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0A1E-AFD9-6832-C7A6-7EE7584B91E7}"/>
              </a:ext>
            </a:extLst>
          </p:cNvPr>
          <p:cNvSpPr>
            <a:spLocks noGrp="1"/>
          </p:cNvSpPr>
          <p:nvPr>
            <p:ph type="title"/>
          </p:nvPr>
        </p:nvSpPr>
        <p:spPr>
          <a:xfrm>
            <a:off x="515619" y="577334"/>
            <a:ext cx="7999095" cy="584775"/>
          </a:xfrm>
        </p:spPr>
        <p:txBody>
          <a:bodyPr/>
          <a:lstStyle/>
          <a:p>
            <a:pPr algn="ctr"/>
            <a:r>
              <a:rPr lang="en-IN" b="0" dirty="0"/>
              <a:t>  Proposed System</a:t>
            </a:r>
          </a:p>
        </p:txBody>
      </p:sp>
      <p:sp>
        <p:nvSpPr>
          <p:cNvPr id="3" name="Text Placeholder 2">
            <a:extLst>
              <a:ext uri="{FF2B5EF4-FFF2-40B4-BE49-F238E27FC236}">
                <a16:creationId xmlns:a16="http://schemas.microsoft.com/office/drawing/2014/main" id="{8CA66E3F-006D-6E18-727C-AAA40CC5AA75}"/>
              </a:ext>
            </a:extLst>
          </p:cNvPr>
          <p:cNvSpPr>
            <a:spLocks noGrp="1"/>
          </p:cNvSpPr>
          <p:nvPr>
            <p:ph type="body" idx="1"/>
          </p:nvPr>
        </p:nvSpPr>
        <p:spPr>
          <a:xfrm>
            <a:off x="665479" y="1453952"/>
            <a:ext cx="7999095" cy="4642048"/>
          </a:xfrm>
        </p:spPr>
        <p:txBody>
          <a:bodyPr/>
          <a:lstStyle/>
          <a:p>
            <a:pPr algn="l"/>
            <a:endParaRPr lang="en-IN"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1800" b="0" i="0" u="none" strike="noStrike" baseline="0" dirty="0">
                <a:solidFill>
                  <a:srgbClr val="000000"/>
                </a:solidFill>
                <a:latin typeface="Times New Roman" panose="02020603050405020304" pitchFamily="18" charset="0"/>
              </a:rPr>
              <a:t>The fingerprint door lock system described here uses Bluetooth, an Arduino Nano microcontroller, a relay module, a smartphone, an LED, and a buzzer to provide secure access control without the use of a fingerprint sensor. Instead of scanning fingerprints, the system works by pairing the user's smartphone with the Bluetooth module on the Arduino. </a:t>
            </a:r>
          </a:p>
          <a:p>
            <a:endParaRPr lang="en-US"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1800" b="0" i="0" u="none" strike="noStrike" baseline="0" dirty="0">
                <a:solidFill>
                  <a:srgbClr val="000000"/>
                </a:solidFill>
                <a:latin typeface="Times New Roman" panose="02020603050405020304" pitchFamily="18" charset="0"/>
              </a:rPr>
              <a:t>When the user's smartphone is within range, the Arduino Nano detects the Bluetooth signal and activates the relay module, which in turn unlocks the door. The LED and buzzer provide feedback to the user, indicating whether the door is locked or unlocked. To set up the system, the user needs to install a smartphone app that communicates with the Arduino via Bluetooth. The app allows the user to pair their phone with the Arduino and control the lock. </a:t>
            </a:r>
          </a:p>
          <a:p>
            <a:endParaRPr lang="en-US"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1800" b="0" i="0" u="none" strike="noStrike" baseline="0" dirty="0">
                <a:solidFill>
                  <a:srgbClr val="000000"/>
                </a:solidFill>
                <a:latin typeface="Times New Roman" panose="02020603050405020304" pitchFamily="18" charset="0"/>
              </a:rPr>
              <a:t>This system provides a convenient and secure way to control access to a door without the need for physical keys or biometric Sensors. </a:t>
            </a:r>
          </a:p>
          <a:p>
            <a:pPr marL="34290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ctr">
              <a:buClr>
                <a:schemeClr val="accent6">
                  <a:lumMod val="50000"/>
                </a:schemeClr>
              </a:buClr>
              <a:buSzPct val="1500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ctr">
              <a:buClr>
                <a:schemeClr val="accent6">
                  <a:lumMod val="50000"/>
                </a:schemeClr>
              </a:buClr>
              <a:buSzPct val="1500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8498F69-61D2-5375-00F5-8D8FF4B18DA2}"/>
              </a:ext>
            </a:extLst>
          </p:cNvPr>
          <p:cNvSpPr>
            <a:spLocks noGrp="1"/>
          </p:cNvSpPr>
          <p:nvPr>
            <p:ph type="sldNum" sz="quarter" idx="7"/>
          </p:nvPr>
        </p:nvSpPr>
        <p:spPr>
          <a:xfrm>
            <a:off x="345440" y="6096000"/>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11</a:t>
            </a:fld>
            <a:endParaRPr lang="en-IN" spc="15" dirty="0"/>
          </a:p>
        </p:txBody>
      </p:sp>
    </p:spTree>
    <p:extLst>
      <p:ext uri="{BB962C8B-B14F-4D97-AF65-F5344CB8AC3E}">
        <p14:creationId xmlns:p14="http://schemas.microsoft.com/office/powerpoint/2010/main" val="935433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0A1E-AFD9-6832-C7A6-7EE7584B91E7}"/>
              </a:ext>
            </a:extLst>
          </p:cNvPr>
          <p:cNvSpPr>
            <a:spLocks noGrp="1"/>
          </p:cNvSpPr>
          <p:nvPr>
            <p:ph type="title"/>
          </p:nvPr>
        </p:nvSpPr>
        <p:spPr>
          <a:xfrm>
            <a:off x="572452" y="381000"/>
            <a:ext cx="7999095" cy="584775"/>
          </a:xfrm>
        </p:spPr>
        <p:txBody>
          <a:bodyPr/>
          <a:lstStyle/>
          <a:p>
            <a:pPr algn="ctr"/>
            <a:r>
              <a:rPr lang="en-IN" b="0" dirty="0"/>
              <a:t>  Advantages of Proposed System</a:t>
            </a:r>
          </a:p>
        </p:txBody>
      </p:sp>
      <p:sp>
        <p:nvSpPr>
          <p:cNvPr id="3" name="Text Placeholder 2">
            <a:extLst>
              <a:ext uri="{FF2B5EF4-FFF2-40B4-BE49-F238E27FC236}">
                <a16:creationId xmlns:a16="http://schemas.microsoft.com/office/drawing/2014/main" id="{8CA66E3F-006D-6E18-727C-AAA40CC5AA75}"/>
              </a:ext>
            </a:extLst>
          </p:cNvPr>
          <p:cNvSpPr>
            <a:spLocks noGrp="1"/>
          </p:cNvSpPr>
          <p:nvPr>
            <p:ph type="body" idx="1"/>
          </p:nvPr>
        </p:nvSpPr>
        <p:spPr>
          <a:xfrm>
            <a:off x="597852" y="991175"/>
            <a:ext cx="7999095" cy="5289492"/>
          </a:xfrm>
        </p:spPr>
        <p:txBody>
          <a:bodyPr/>
          <a:lstStyle/>
          <a:p>
            <a:pPr algn="l"/>
            <a:endParaRPr lang="en-IN" sz="1800" b="1"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IN" sz="1800" b="1" i="0" u="none" strike="noStrike" baseline="0" dirty="0">
                <a:solidFill>
                  <a:srgbClr val="000000"/>
                </a:solidFill>
                <a:latin typeface="Times New Roman" panose="02020603050405020304" pitchFamily="18" charset="0"/>
              </a:rPr>
              <a:t>Cost-effective: </a:t>
            </a:r>
            <a:r>
              <a:rPr lang="en-US" sz="1800" b="0" i="0" u="none" strike="noStrike" baseline="0" dirty="0">
                <a:solidFill>
                  <a:srgbClr val="000000"/>
                </a:solidFill>
                <a:latin typeface="Times New Roman" panose="02020603050405020304" pitchFamily="18" charset="0"/>
              </a:rPr>
              <a:t>Arduino Nano is a relatively inexpensive microcontroller board, making it an affordable solution for creating a custom door lock system. There is no use of fingerprint Sensor. Including Fingerprint Sensor may result in large investment in cost. </a:t>
            </a:r>
          </a:p>
          <a:p>
            <a:pPr marL="285750" indent="-285750">
              <a:buFont typeface="Wingdings" panose="05000000000000000000" pitchFamily="2" charset="2"/>
              <a:buChar char="Ø"/>
            </a:pPr>
            <a:r>
              <a:rPr lang="en-IN" sz="1800" b="1" i="0" u="none" strike="noStrike" baseline="0" dirty="0">
                <a:solidFill>
                  <a:srgbClr val="000000"/>
                </a:solidFill>
                <a:latin typeface="Times New Roman" panose="02020603050405020304" pitchFamily="18" charset="0"/>
              </a:rPr>
              <a:t>Flexibility: </a:t>
            </a:r>
            <a:r>
              <a:rPr lang="en-US" sz="1800" b="0" i="0" u="none" strike="noStrike" baseline="0" dirty="0">
                <a:solidFill>
                  <a:srgbClr val="000000"/>
                </a:solidFill>
                <a:latin typeface="Times New Roman" panose="02020603050405020304" pitchFamily="18" charset="0"/>
              </a:rPr>
              <a:t>With an Arduino Nano, it is possible to program and customize the lock's behavior to meet specific needs. For example, the lock can be set to automatically </a:t>
            </a:r>
            <a:r>
              <a:rPr lang="en-US" sz="1800" b="0" i="0" u="none" strike="noStrike" baseline="0" dirty="0">
                <a:latin typeface="Calibri" panose="020F0502020204030204" pitchFamily="34" charset="0"/>
              </a:rPr>
              <a:t>lock after a certain period of time or only allow access during specific hours of the day. </a:t>
            </a:r>
          </a:p>
          <a:p>
            <a:pPr marL="285750" indent="-285750">
              <a:buFont typeface="Wingdings" panose="05000000000000000000" pitchFamily="2" charset="2"/>
              <a:buChar char="Ø"/>
            </a:pPr>
            <a:r>
              <a:rPr lang="en-IN" sz="1800" b="1" i="0" u="none" strike="noStrike" baseline="0" dirty="0">
                <a:latin typeface="Times New Roman" panose="02020603050405020304" pitchFamily="18" charset="0"/>
                <a:cs typeface="Times New Roman" panose="02020603050405020304" pitchFamily="18" charset="0"/>
              </a:rPr>
              <a:t>Visual and audible feedback</a:t>
            </a:r>
            <a:r>
              <a:rPr lang="en-IN" sz="1800" b="1" i="0" u="none" strike="noStrike" baseline="0" dirty="0">
                <a:latin typeface="Calibri" panose="020F0502020204030204" pitchFamily="34" charset="0"/>
              </a:rPr>
              <a:t>: </a:t>
            </a:r>
            <a:r>
              <a:rPr lang="en-US" sz="1800" b="0" i="0" u="none" strike="noStrike" baseline="0" dirty="0">
                <a:latin typeface="Calibri" panose="020F0502020204030204" pitchFamily="34" charset="0"/>
              </a:rPr>
              <a:t>An LED and buzzer can be used to provide visual and audible feedback to the user, indicating whether the door has been successfully unlocked or not. </a:t>
            </a:r>
          </a:p>
          <a:p>
            <a:pPr marL="285750" indent="-285750">
              <a:buFont typeface="Wingdings" panose="05000000000000000000" pitchFamily="2" charset="2"/>
              <a:buChar char="Ø"/>
            </a:pPr>
            <a:r>
              <a:rPr lang="en-IN" sz="1800" b="1" i="0" u="none" strike="noStrike" baseline="0" dirty="0">
                <a:latin typeface="Times New Roman" panose="02020603050405020304" pitchFamily="18" charset="0"/>
                <a:cs typeface="Times New Roman" panose="02020603050405020304" pitchFamily="18" charset="0"/>
              </a:rPr>
              <a:t>Convenience: </a:t>
            </a:r>
            <a:r>
              <a:rPr lang="en-US" sz="1800" b="0" i="0" u="none" strike="noStrike" baseline="0" dirty="0">
                <a:latin typeface="Calibri" panose="020F0502020204030204" pitchFamily="34" charset="0"/>
              </a:rPr>
              <a:t>With a Bluetooth-enabled device, such as a smartphone, users can easily unlock the door without needing to carry a key or remember a combination code. </a:t>
            </a:r>
          </a:p>
          <a:p>
            <a:pPr marL="285750" indent="-285750">
              <a:buFont typeface="Wingdings" panose="05000000000000000000" pitchFamily="2" charset="2"/>
              <a:buChar char="Ø"/>
            </a:pPr>
            <a:r>
              <a:rPr lang="en-IN" sz="1800" b="1" i="0" u="none" strike="noStrike" baseline="0" dirty="0">
                <a:latin typeface="Times New Roman" panose="02020603050405020304" pitchFamily="18" charset="0"/>
                <a:cs typeface="Times New Roman" panose="02020603050405020304" pitchFamily="18" charset="0"/>
              </a:rPr>
              <a:t>Security: </a:t>
            </a:r>
            <a:r>
              <a:rPr lang="en-US" sz="1800" b="0" i="0" u="none" strike="noStrike" baseline="0" dirty="0">
                <a:latin typeface="Calibri" panose="020F0502020204030204" pitchFamily="34" charset="0"/>
              </a:rPr>
              <a:t>The relay module is used to control the lock mechanism. When the Arduino Nano receives the signal that the user has been authenticated, it sends a signal to the relay module to unlock the door. This system provides an added layer of security since it requires a registered fingerprint to unlock the door. </a:t>
            </a:r>
            <a:endParaRPr lang="en-IN" sz="2000" dirty="0">
              <a:latin typeface="Times New Roman" panose="02020603050405020304" pitchFamily="18" charset="0"/>
              <a:cs typeface="Times New Roman" panose="02020603050405020304" pitchFamily="18" charset="0"/>
            </a:endParaRPr>
          </a:p>
          <a:p>
            <a:pPr marL="342900" indent="-342900" algn="ctr">
              <a:buClr>
                <a:schemeClr val="accent6">
                  <a:lumMod val="50000"/>
                </a:schemeClr>
              </a:buClr>
              <a:buSzPct val="1500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ctr">
              <a:buClr>
                <a:schemeClr val="accent6">
                  <a:lumMod val="50000"/>
                </a:schemeClr>
              </a:buClr>
              <a:buSzPct val="1500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8498F69-61D2-5375-00F5-8D8FF4B18DA2}"/>
              </a:ext>
            </a:extLst>
          </p:cNvPr>
          <p:cNvSpPr>
            <a:spLocks noGrp="1"/>
          </p:cNvSpPr>
          <p:nvPr>
            <p:ph type="sldNum" sz="quarter" idx="7"/>
          </p:nvPr>
        </p:nvSpPr>
        <p:spPr>
          <a:xfrm>
            <a:off x="345440" y="6096000"/>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12</a:t>
            </a:fld>
            <a:endParaRPr lang="en-IN" spc="15" dirty="0"/>
          </a:p>
        </p:txBody>
      </p:sp>
    </p:spTree>
    <p:extLst>
      <p:ext uri="{BB962C8B-B14F-4D97-AF65-F5344CB8AC3E}">
        <p14:creationId xmlns:p14="http://schemas.microsoft.com/office/powerpoint/2010/main" val="3751395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DECE-A867-BDD5-A972-8B1331850805}"/>
              </a:ext>
            </a:extLst>
          </p:cNvPr>
          <p:cNvSpPr>
            <a:spLocks noGrp="1"/>
          </p:cNvSpPr>
          <p:nvPr>
            <p:ph type="title"/>
          </p:nvPr>
        </p:nvSpPr>
        <p:spPr>
          <a:xfrm>
            <a:off x="458686" y="299101"/>
            <a:ext cx="7999095" cy="602665"/>
          </a:xfrm>
        </p:spPr>
        <p:txBody>
          <a:bodyPr/>
          <a:lstStyle/>
          <a:p>
            <a:pPr algn="ctr"/>
            <a:r>
              <a:rPr lang="en-IN" b="0" dirty="0"/>
              <a:t>Block Diagram of Proposed System</a:t>
            </a:r>
          </a:p>
        </p:txBody>
      </p:sp>
      <p:sp>
        <p:nvSpPr>
          <p:cNvPr id="3" name="Text Placeholder 2">
            <a:extLst>
              <a:ext uri="{FF2B5EF4-FFF2-40B4-BE49-F238E27FC236}">
                <a16:creationId xmlns:a16="http://schemas.microsoft.com/office/drawing/2014/main" id="{BD114D68-752F-F5EA-64A1-7101268F35AB}"/>
              </a:ext>
            </a:extLst>
          </p:cNvPr>
          <p:cNvSpPr>
            <a:spLocks noGrp="1"/>
          </p:cNvSpPr>
          <p:nvPr>
            <p:ph type="body" idx="1"/>
          </p:nvPr>
        </p:nvSpPr>
        <p:spPr>
          <a:xfrm>
            <a:off x="434656" y="1434525"/>
            <a:ext cx="8253095" cy="276999"/>
          </a:xfrm>
        </p:spPr>
        <p:txBody>
          <a:bodyPr/>
          <a:lstStyle/>
          <a:p>
            <a:r>
              <a:rPr lang="en-IN" dirty="0"/>
              <a:t>.</a:t>
            </a:r>
          </a:p>
        </p:txBody>
      </p:sp>
      <p:sp>
        <p:nvSpPr>
          <p:cNvPr id="4" name="Slide Number Placeholder 3">
            <a:extLst>
              <a:ext uri="{FF2B5EF4-FFF2-40B4-BE49-F238E27FC236}">
                <a16:creationId xmlns:a16="http://schemas.microsoft.com/office/drawing/2014/main" id="{37F6F864-EDB8-F729-BBCA-0C6209DEE840}"/>
              </a:ext>
            </a:extLst>
          </p:cNvPr>
          <p:cNvSpPr>
            <a:spLocks noGrp="1"/>
          </p:cNvSpPr>
          <p:nvPr>
            <p:ph type="sldNum" sz="quarter" idx="7"/>
          </p:nvPr>
        </p:nvSpPr>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13</a:t>
            </a:fld>
            <a:endParaRPr lang="en-IN" spc="15" dirty="0"/>
          </a:p>
        </p:txBody>
      </p:sp>
      <p:sp>
        <p:nvSpPr>
          <p:cNvPr id="5" name="Rectangle: Rounded Corners 4">
            <a:extLst>
              <a:ext uri="{FF2B5EF4-FFF2-40B4-BE49-F238E27FC236}">
                <a16:creationId xmlns:a16="http://schemas.microsoft.com/office/drawing/2014/main" id="{FD215713-8ECC-9944-3531-EC49EA7FEECC}"/>
              </a:ext>
            </a:extLst>
          </p:cNvPr>
          <p:cNvSpPr/>
          <p:nvPr/>
        </p:nvSpPr>
        <p:spPr>
          <a:xfrm>
            <a:off x="2697507" y="1343227"/>
            <a:ext cx="1752600" cy="2209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ARDUINO</a:t>
            </a:r>
          </a:p>
          <a:p>
            <a:pPr algn="ctr"/>
            <a:r>
              <a:rPr lang="en-US" dirty="0"/>
              <a:t>NANO</a:t>
            </a:r>
            <a:endParaRPr lang="en-IN" dirty="0"/>
          </a:p>
        </p:txBody>
      </p:sp>
      <p:sp>
        <p:nvSpPr>
          <p:cNvPr id="6" name="Rectangle 5">
            <a:extLst>
              <a:ext uri="{FF2B5EF4-FFF2-40B4-BE49-F238E27FC236}">
                <a16:creationId xmlns:a16="http://schemas.microsoft.com/office/drawing/2014/main" id="{3693A90C-2383-4F8B-9021-C6988F139ABE}"/>
              </a:ext>
            </a:extLst>
          </p:cNvPr>
          <p:cNvSpPr/>
          <p:nvPr/>
        </p:nvSpPr>
        <p:spPr>
          <a:xfrm>
            <a:off x="6488540" y="3839369"/>
            <a:ext cx="1394144" cy="2057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HC-05 </a:t>
            </a:r>
          </a:p>
          <a:p>
            <a:pPr algn="ctr"/>
            <a:r>
              <a:rPr lang="en-US" dirty="0"/>
              <a:t>BLUETOOTH</a:t>
            </a:r>
          </a:p>
          <a:p>
            <a:pPr algn="ctr"/>
            <a:r>
              <a:rPr lang="en-US" dirty="0"/>
              <a:t>MODULE</a:t>
            </a:r>
            <a:endParaRPr lang="en-IN" dirty="0"/>
          </a:p>
        </p:txBody>
      </p:sp>
      <p:cxnSp>
        <p:nvCxnSpPr>
          <p:cNvPr id="8" name="Straight Arrow Connector 7">
            <a:extLst>
              <a:ext uri="{FF2B5EF4-FFF2-40B4-BE49-F238E27FC236}">
                <a16:creationId xmlns:a16="http://schemas.microsoft.com/office/drawing/2014/main" id="{3E74B728-CA4D-C549-234E-0A0F2BC019DA}"/>
              </a:ext>
            </a:extLst>
          </p:cNvPr>
          <p:cNvCxnSpPr>
            <a:cxnSpLocks/>
          </p:cNvCxnSpPr>
          <p:nvPr/>
        </p:nvCxnSpPr>
        <p:spPr>
          <a:xfrm>
            <a:off x="1637759" y="22860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4564C1-55E0-19A2-3F03-F769B4497C05}"/>
              </a:ext>
            </a:extLst>
          </p:cNvPr>
          <p:cNvSpPr/>
          <p:nvPr/>
        </p:nvSpPr>
        <p:spPr>
          <a:xfrm>
            <a:off x="7432704" y="2104074"/>
            <a:ext cx="1295400" cy="121919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BUZZER</a:t>
            </a:r>
            <a:endParaRPr lang="en-IN" dirty="0"/>
          </a:p>
        </p:txBody>
      </p:sp>
      <p:sp>
        <p:nvSpPr>
          <p:cNvPr id="10" name="Rectangle 9">
            <a:extLst>
              <a:ext uri="{FF2B5EF4-FFF2-40B4-BE49-F238E27FC236}">
                <a16:creationId xmlns:a16="http://schemas.microsoft.com/office/drawing/2014/main" id="{5DFDEB59-3802-EF2A-1B8D-872C051074BB}"/>
              </a:ext>
            </a:extLst>
          </p:cNvPr>
          <p:cNvSpPr/>
          <p:nvPr/>
        </p:nvSpPr>
        <p:spPr>
          <a:xfrm>
            <a:off x="3187586" y="4216666"/>
            <a:ext cx="2159715" cy="1255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RELAY MODULE</a:t>
            </a:r>
            <a:endParaRPr lang="en-IN" dirty="0"/>
          </a:p>
        </p:txBody>
      </p:sp>
      <p:sp>
        <p:nvSpPr>
          <p:cNvPr id="11" name="Rectangle 10">
            <a:extLst>
              <a:ext uri="{FF2B5EF4-FFF2-40B4-BE49-F238E27FC236}">
                <a16:creationId xmlns:a16="http://schemas.microsoft.com/office/drawing/2014/main" id="{374AF209-DE09-A716-929E-68B73DCC29B3}"/>
              </a:ext>
            </a:extLst>
          </p:cNvPr>
          <p:cNvSpPr/>
          <p:nvPr/>
        </p:nvSpPr>
        <p:spPr>
          <a:xfrm>
            <a:off x="270716" y="4216667"/>
            <a:ext cx="1981200" cy="12587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SOLENOID LOCK</a:t>
            </a:r>
            <a:endParaRPr lang="en-IN" dirty="0"/>
          </a:p>
        </p:txBody>
      </p:sp>
      <p:sp>
        <p:nvSpPr>
          <p:cNvPr id="13" name="Sun 12">
            <a:extLst>
              <a:ext uri="{FF2B5EF4-FFF2-40B4-BE49-F238E27FC236}">
                <a16:creationId xmlns:a16="http://schemas.microsoft.com/office/drawing/2014/main" id="{36E28C30-E7AD-C824-8A62-8870C2AC2400}"/>
              </a:ext>
            </a:extLst>
          </p:cNvPr>
          <p:cNvSpPr/>
          <p:nvPr/>
        </p:nvSpPr>
        <p:spPr>
          <a:xfrm>
            <a:off x="5208558" y="1664694"/>
            <a:ext cx="1524001" cy="1219197"/>
          </a:xfrm>
          <a:prstGeom prst="su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LED</a:t>
            </a:r>
            <a:endParaRPr lang="en-IN" dirty="0"/>
          </a:p>
        </p:txBody>
      </p:sp>
      <p:cxnSp>
        <p:nvCxnSpPr>
          <p:cNvPr id="15" name="Straight Arrow Connector 14">
            <a:extLst>
              <a:ext uri="{FF2B5EF4-FFF2-40B4-BE49-F238E27FC236}">
                <a16:creationId xmlns:a16="http://schemas.microsoft.com/office/drawing/2014/main" id="{6C883CFB-16B1-062D-479A-0E70FE2E6220}"/>
              </a:ext>
            </a:extLst>
          </p:cNvPr>
          <p:cNvCxnSpPr>
            <a:cxnSpLocks/>
          </p:cNvCxnSpPr>
          <p:nvPr/>
        </p:nvCxnSpPr>
        <p:spPr>
          <a:xfrm flipH="1">
            <a:off x="2229027" y="4870825"/>
            <a:ext cx="883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Flowchart: Process 33">
            <a:extLst>
              <a:ext uri="{FF2B5EF4-FFF2-40B4-BE49-F238E27FC236}">
                <a16:creationId xmlns:a16="http://schemas.microsoft.com/office/drawing/2014/main" id="{810F3239-B361-C42F-C44C-5D852C1C9EC5}"/>
              </a:ext>
            </a:extLst>
          </p:cNvPr>
          <p:cNvSpPr/>
          <p:nvPr/>
        </p:nvSpPr>
        <p:spPr>
          <a:xfrm>
            <a:off x="696702" y="1125116"/>
            <a:ext cx="969152" cy="2639716"/>
          </a:xfrm>
          <a:prstGeom prst="flowChartProcess">
            <a:avLst/>
          </a:prstGeom>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dirty="0"/>
              <a:t>POWER SUPPLY BOARD</a:t>
            </a:r>
          </a:p>
        </p:txBody>
      </p:sp>
      <p:cxnSp>
        <p:nvCxnSpPr>
          <p:cNvPr id="44" name="Straight Arrow Connector 43">
            <a:extLst>
              <a:ext uri="{FF2B5EF4-FFF2-40B4-BE49-F238E27FC236}">
                <a16:creationId xmlns:a16="http://schemas.microsoft.com/office/drawing/2014/main" id="{DA72B71B-C161-1568-DA75-74FB55C3DFC7}"/>
              </a:ext>
            </a:extLst>
          </p:cNvPr>
          <p:cNvCxnSpPr>
            <a:cxnSpLocks/>
          </p:cNvCxnSpPr>
          <p:nvPr/>
        </p:nvCxnSpPr>
        <p:spPr>
          <a:xfrm flipV="1">
            <a:off x="4458234" y="2380735"/>
            <a:ext cx="6613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67DEEE-31BB-A444-E55F-314115E88E1E}"/>
              </a:ext>
            </a:extLst>
          </p:cNvPr>
          <p:cNvCxnSpPr>
            <a:cxnSpLocks/>
          </p:cNvCxnSpPr>
          <p:nvPr/>
        </p:nvCxnSpPr>
        <p:spPr>
          <a:xfrm>
            <a:off x="4519255" y="2927428"/>
            <a:ext cx="3024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E8ACB1B8-2A29-22B5-16E9-DD2F17C20FB8}"/>
              </a:ext>
            </a:extLst>
          </p:cNvPr>
          <p:cNvCxnSpPr>
            <a:cxnSpLocks/>
          </p:cNvCxnSpPr>
          <p:nvPr/>
        </p:nvCxnSpPr>
        <p:spPr>
          <a:xfrm>
            <a:off x="1753335" y="3316133"/>
            <a:ext cx="1294665" cy="12558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77902B4E-166B-2580-0BCC-BAA98EBBB3EA}"/>
              </a:ext>
            </a:extLst>
          </p:cNvPr>
          <p:cNvCxnSpPr>
            <a:cxnSpLocks/>
          </p:cNvCxnSpPr>
          <p:nvPr/>
        </p:nvCxnSpPr>
        <p:spPr>
          <a:xfrm>
            <a:off x="4551218" y="3210791"/>
            <a:ext cx="1937322" cy="14374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71ADF6-51DA-D68F-AE6F-95B730B8C68D}"/>
              </a:ext>
            </a:extLst>
          </p:cNvPr>
          <p:cNvCxnSpPr>
            <a:cxnSpLocks/>
          </p:cNvCxnSpPr>
          <p:nvPr/>
        </p:nvCxnSpPr>
        <p:spPr>
          <a:xfrm flipV="1">
            <a:off x="3886200" y="3553027"/>
            <a:ext cx="0" cy="56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04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81000"/>
            <a:ext cx="7999095" cy="685800"/>
          </a:xfrm>
        </p:spPr>
        <p:txBody>
          <a:bodyPr/>
          <a:lstStyle/>
          <a:p>
            <a:pPr algn="ctr"/>
            <a:r>
              <a:rPr lang="en-IN" sz="3600" b="0" spc="-5" dirty="0">
                <a:latin typeface="Times New Roman"/>
                <a:cs typeface="Times New Roman"/>
              </a:rPr>
              <a:t>Hardware</a:t>
            </a:r>
            <a:r>
              <a:rPr lang="en-IN" sz="3600" b="0" spc="170" dirty="0">
                <a:latin typeface="Times New Roman"/>
                <a:cs typeface="Times New Roman"/>
              </a:rPr>
              <a:t> </a:t>
            </a:r>
            <a:r>
              <a:rPr lang="en-IN" sz="3600" b="0" spc="5" dirty="0">
                <a:latin typeface="Times New Roman"/>
                <a:cs typeface="Times New Roman"/>
              </a:rPr>
              <a:t>/</a:t>
            </a:r>
            <a:r>
              <a:rPr lang="en-IN" sz="3600" b="0" spc="40" dirty="0">
                <a:latin typeface="Times New Roman"/>
                <a:cs typeface="Times New Roman"/>
              </a:rPr>
              <a:t> </a:t>
            </a:r>
            <a:r>
              <a:rPr lang="en-IN" sz="3600" b="0" spc="-10" dirty="0">
                <a:latin typeface="Times New Roman"/>
                <a:cs typeface="Times New Roman"/>
              </a:rPr>
              <a:t>Software</a:t>
            </a:r>
            <a:r>
              <a:rPr lang="en-IN" sz="3600" b="0" spc="245" dirty="0">
                <a:latin typeface="Times New Roman"/>
                <a:cs typeface="Times New Roman"/>
              </a:rPr>
              <a:t> </a:t>
            </a:r>
            <a:r>
              <a:rPr lang="en-IN" sz="3600" b="0" dirty="0">
                <a:latin typeface="Times New Roman"/>
                <a:cs typeface="Times New Roman"/>
              </a:rPr>
              <a:t>Requirements</a:t>
            </a: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304800" y="1371600"/>
            <a:ext cx="8253095" cy="4401205"/>
          </a:xfrm>
        </p:spPr>
        <p:txBody>
          <a:bodyPr/>
          <a:lstStyle/>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Hardware Requirements:</a:t>
            </a:r>
          </a:p>
          <a:p>
            <a:pPr marL="342900" indent="-342900">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a:p>
            <a:pPr marL="285750" indent="-285750" algn="l">
              <a:buClr>
                <a:schemeClr val="accent6">
                  <a:lumMod val="50000"/>
                </a:schemeClr>
              </a:buClr>
              <a:buSzPct val="150000"/>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Arduino Nano</a:t>
            </a:r>
          </a:p>
          <a:p>
            <a:pPr marL="285750" indent="-285750" algn="l">
              <a:buClr>
                <a:schemeClr val="accent6">
                  <a:lumMod val="50000"/>
                </a:schemeClr>
              </a:buClr>
              <a:buSzPct val="150000"/>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Bluetooth Module (HC05)</a:t>
            </a:r>
          </a:p>
          <a:p>
            <a:pPr marL="285750" indent="-285750" algn="l">
              <a:buClr>
                <a:schemeClr val="accent6">
                  <a:lumMod val="50000"/>
                </a:schemeClr>
              </a:buClr>
              <a:buSzPct val="150000"/>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Relay Module</a:t>
            </a:r>
          </a:p>
          <a:p>
            <a:pPr marL="285750" indent="-285750" algn="l">
              <a:buClr>
                <a:schemeClr val="accent6">
                  <a:lumMod val="50000"/>
                </a:schemeClr>
              </a:buClr>
              <a:buSzPct val="150000"/>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Solenoid Lock</a:t>
            </a:r>
          </a:p>
          <a:p>
            <a:pPr marL="285750" indent="-285750" algn="l">
              <a:buClr>
                <a:schemeClr val="accent6">
                  <a:lumMod val="50000"/>
                </a:schemeClr>
              </a:buClr>
              <a:buSzPct val="150000"/>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Buzzer</a:t>
            </a:r>
          </a:p>
          <a:p>
            <a:pPr marL="285750" indent="-285750" algn="l">
              <a:buClr>
                <a:schemeClr val="accent6">
                  <a:lumMod val="50000"/>
                </a:schemeClr>
              </a:buClr>
              <a:buSzPct val="150000"/>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LED</a:t>
            </a:r>
          </a:p>
          <a:p>
            <a:pPr marL="285750" indent="-285750" algn="l">
              <a:buClr>
                <a:schemeClr val="accent6">
                  <a:lumMod val="50000"/>
                </a:schemeClr>
              </a:buClr>
              <a:buSzPct val="150000"/>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Jumper Wires</a:t>
            </a:r>
          </a:p>
          <a:p>
            <a:pPr marL="285750" indent="-285750" algn="l">
              <a:buClr>
                <a:schemeClr val="accent6">
                  <a:lumMod val="50000"/>
                </a:schemeClr>
              </a:buClr>
              <a:buSzPct val="150000"/>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Power supply board</a:t>
            </a:r>
            <a:endParaRPr lang="en-US" sz="2000" b="0" i="0" dirty="0">
              <a:solidFill>
                <a:srgbClr val="000000"/>
              </a:solidFill>
              <a:effectLst/>
              <a:latin typeface="Times New Roman" panose="02020603050405020304" pitchFamily="18" charset="0"/>
              <a:cs typeface="Times New Roman" panose="02020603050405020304" pitchFamily="18" charset="0"/>
            </a:endParaRPr>
          </a:p>
          <a:p>
            <a:endParaRPr lang="en-IN" dirty="0"/>
          </a:p>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Software Requirements:</a:t>
            </a:r>
          </a:p>
          <a:p>
            <a:pPr marL="285750" indent="-285750">
              <a:buClr>
                <a:schemeClr val="accent6">
                  <a:lumMod val="50000"/>
                </a:schemeClr>
              </a:buClr>
              <a:buSzPct val="150000"/>
              <a:buFont typeface="Arial" panose="020B0604020202020204" pitchFamily="34" charset="0"/>
              <a:buChar char="•"/>
            </a:pPr>
            <a:r>
              <a:rPr lang="en-IN" b="1" dirty="0">
                <a:solidFill>
                  <a:srgbClr val="000000"/>
                </a:solidFill>
                <a:latin typeface="Times New Roman" panose="02020603050405020304" pitchFamily="18" charset="0"/>
                <a:cs typeface="Times New Roman" panose="02020603050405020304" pitchFamily="18" charset="0"/>
              </a:rPr>
              <a:t> </a:t>
            </a:r>
            <a:r>
              <a:rPr lang="en-IN" dirty="0" err="1">
                <a:solidFill>
                  <a:srgbClr val="000000"/>
                </a:solidFill>
                <a:latin typeface="Times New Roman" panose="02020603050405020304" pitchFamily="18" charset="0"/>
                <a:cs typeface="Times New Roman" panose="02020603050405020304" pitchFamily="18" charset="0"/>
              </a:rPr>
              <a:t>Kodular</a:t>
            </a:r>
            <a:endParaRPr lang="en-IN" i="0" dirty="0">
              <a:solidFill>
                <a:srgbClr val="000000"/>
              </a:solidFill>
              <a:effectLst/>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IN" i="0" dirty="0">
                <a:solidFill>
                  <a:srgbClr val="000000"/>
                </a:solidFill>
                <a:effectLst/>
                <a:latin typeface="Times New Roman" panose="02020603050405020304" pitchFamily="18" charset="0"/>
                <a:cs typeface="Times New Roman" panose="02020603050405020304" pitchFamily="18" charset="0"/>
              </a:rPr>
              <a:t>Arduino IDE</a:t>
            </a: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14</a:t>
            </a:fld>
            <a:endParaRPr lang="en-IN" spc="15" dirty="0"/>
          </a:p>
        </p:txBody>
      </p:sp>
    </p:spTree>
    <p:extLst>
      <p:ext uri="{BB962C8B-B14F-4D97-AF65-F5344CB8AC3E}">
        <p14:creationId xmlns:p14="http://schemas.microsoft.com/office/powerpoint/2010/main" val="403581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81000"/>
            <a:ext cx="7999095" cy="845319"/>
          </a:xfrm>
        </p:spPr>
        <p:txBody>
          <a:bodyPr/>
          <a:lstStyle/>
          <a:p>
            <a:pPr algn="ctr"/>
            <a:r>
              <a:rPr lang="en-IN" b="0" spc="-5" dirty="0">
                <a:latin typeface="Times New Roman"/>
                <a:cs typeface="Times New Roman"/>
              </a:rPr>
              <a:t>Components</a:t>
            </a: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558800" y="1289567"/>
            <a:ext cx="8253095" cy="5847755"/>
          </a:xfrm>
        </p:spPr>
        <p:txBody>
          <a:bodyPr/>
          <a:lstStyle/>
          <a:p>
            <a:pPr marL="342900" indent="-342900">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Arduino Nano :</a:t>
            </a:r>
            <a:r>
              <a:rPr lang="en-US" sz="1800" b="0" i="0" u="none" strike="noStrike" baseline="0" dirty="0">
                <a:solidFill>
                  <a:srgbClr val="000000"/>
                </a:solidFill>
                <a:latin typeface="Times New Roman" panose="02020603050405020304" pitchFamily="18" charset="0"/>
              </a:rPr>
              <a:t>Arduino Nano is a small-sized microcontroller board based on the ATmega328P chip. It has a compact form factor and is compatible with breadboards, making it easy to integrate into various projects. The Nano has 14 digital input/output pins, 8 analog pins, and a 16 MHz clock speed. The board has a USB interface for programming and power, as well as an on-board voltage regulator for stable operation </a:t>
            </a:r>
          </a:p>
          <a:p>
            <a:pPr marL="285750" indent="-285750">
              <a:buFont typeface="Wingdings" panose="05000000000000000000" pitchFamily="2" charset="2"/>
              <a:buChar char="Ø"/>
            </a:pPr>
            <a:endParaRPr lang="en-US" b="1"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b="1" dirty="0">
                <a:solidFill>
                  <a:srgbClr val="000000"/>
                </a:solidFill>
                <a:latin typeface="Times New Roman" panose="02020603050405020304" pitchFamily="18" charset="0"/>
              </a:rPr>
              <a:t>Relay Module :</a:t>
            </a:r>
            <a:r>
              <a:rPr lang="en-US" sz="1800" b="0" i="0" u="none" strike="noStrike" baseline="0" dirty="0">
                <a:solidFill>
                  <a:srgbClr val="000000"/>
                </a:solidFill>
                <a:latin typeface="Times New Roman" panose="02020603050405020304" pitchFamily="18" charset="0"/>
              </a:rPr>
              <a:t>A relay module is an electronic device that allows low-power circuits to control high-power circuits using an electromagnetic switch. A 12V relay module operates using a 12V DC power supply and can handle up to 10A current load. </a:t>
            </a:r>
          </a:p>
          <a:p>
            <a:pPr marL="285750" indent="-285750">
              <a:buFont typeface="Wingdings" panose="05000000000000000000" pitchFamily="2" charset="2"/>
              <a:buChar char="Ø"/>
            </a:pPr>
            <a:endParaRPr lang="en-US"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b="1" dirty="0">
                <a:solidFill>
                  <a:srgbClr val="000000"/>
                </a:solidFill>
                <a:latin typeface="Times New Roman" panose="02020603050405020304" pitchFamily="18" charset="0"/>
              </a:rPr>
              <a:t>Bluetooth Module :</a:t>
            </a:r>
            <a:r>
              <a:rPr lang="en-US" sz="1800" b="0" i="0" u="none" strike="noStrike" baseline="0" dirty="0">
                <a:solidFill>
                  <a:srgbClr val="000000"/>
                </a:solidFill>
                <a:latin typeface="Times New Roman" panose="02020603050405020304" pitchFamily="18" charset="0"/>
              </a:rPr>
              <a:t>The HC-05 Bluetooth module is a wireless communication device that allows for easy Bluetooth connectivity between microcontrollers and other </a:t>
            </a:r>
            <a:r>
              <a:rPr lang="en-US" sz="1800" b="0" i="0" u="none" strike="noStrike" baseline="0" dirty="0" err="1">
                <a:solidFill>
                  <a:srgbClr val="000000"/>
                </a:solidFill>
                <a:latin typeface="Times New Roman" panose="02020603050405020304" pitchFamily="18" charset="0"/>
              </a:rPr>
              <a:t>devicesIt</a:t>
            </a:r>
            <a:r>
              <a:rPr lang="en-US" sz="1800" b="0" i="0" u="none" strike="noStrike" baseline="0" dirty="0">
                <a:solidFill>
                  <a:srgbClr val="000000"/>
                </a:solidFill>
                <a:latin typeface="Times New Roman" panose="02020603050405020304" pitchFamily="18" charset="0"/>
              </a:rPr>
              <a:t> supports baud rates from 1.2 Kbps to 138 Kbps, and a range of up to 10 meters. The module has a built-in antenna and operates at 3.3V.It can be used with various microcontrollers, such as Arduino, Raspberry Pi .</a:t>
            </a:r>
          </a:p>
          <a:p>
            <a:pPr marL="285750" indent="-285750">
              <a:buFont typeface="Wingdings" panose="05000000000000000000" pitchFamily="2" charset="2"/>
              <a:buChar char="Ø"/>
            </a:pPr>
            <a:endParaRPr lang="en-US" sz="1800" b="1"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endParaRPr lang="en-US" b="1" dirty="0">
              <a:solidFill>
                <a:srgbClr val="000000"/>
              </a:solidFill>
              <a:latin typeface="Times New Roman" panose="02020603050405020304" pitchFamily="18" charset="0"/>
            </a:endParaRPr>
          </a:p>
          <a:p>
            <a:pPr marL="285750" indent="-285750">
              <a:buFont typeface="Wingdings" panose="05000000000000000000" pitchFamily="2" charset="2"/>
              <a:buChar char="Ø"/>
            </a:pPr>
            <a:endParaRPr lang="en-US"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endParaRPr lang="en-US" dirty="0">
              <a:solidFill>
                <a:srgbClr val="000000"/>
              </a:solidFill>
              <a:latin typeface="Times New Roman" panose="02020603050405020304" pitchFamily="18" charset="0"/>
            </a:endParaRPr>
          </a:p>
          <a:p>
            <a:pPr marL="285750" indent="-285750">
              <a:buFont typeface="Wingdings" panose="05000000000000000000" pitchFamily="2" charset="2"/>
              <a:buChar char="Ø"/>
            </a:pP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15</a:t>
            </a:fld>
            <a:endParaRPr lang="en-IN" spc="15" dirty="0"/>
          </a:p>
        </p:txBody>
      </p:sp>
    </p:spTree>
    <p:extLst>
      <p:ext uri="{BB962C8B-B14F-4D97-AF65-F5344CB8AC3E}">
        <p14:creationId xmlns:p14="http://schemas.microsoft.com/office/powerpoint/2010/main" val="3005836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81000"/>
            <a:ext cx="7999095" cy="845319"/>
          </a:xfrm>
        </p:spPr>
        <p:txBody>
          <a:bodyPr/>
          <a:lstStyle/>
          <a:p>
            <a:pPr algn="ctr"/>
            <a:r>
              <a:rPr lang="en-IN" b="0" spc="-5" dirty="0">
                <a:latin typeface="Times New Roman"/>
                <a:cs typeface="Times New Roman"/>
              </a:rPr>
              <a:t>Components</a:t>
            </a: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445452" y="1116773"/>
            <a:ext cx="8253095" cy="4979227"/>
          </a:xfrm>
        </p:spPr>
        <p:txBody>
          <a:bodyPr/>
          <a:lstStyle/>
          <a:p>
            <a:endParaRPr lang="en-US"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b="1" dirty="0">
                <a:solidFill>
                  <a:srgbClr val="000000"/>
                </a:solidFill>
                <a:latin typeface="Times New Roman" panose="02020603050405020304" pitchFamily="18" charset="0"/>
              </a:rPr>
              <a:t>Solenoid Lock : </a:t>
            </a:r>
            <a:r>
              <a:rPr lang="en-US" sz="1800" b="0" i="0" u="none" strike="noStrike" baseline="0" dirty="0">
                <a:solidFill>
                  <a:srgbClr val="000000"/>
                </a:solidFill>
                <a:latin typeface="Times New Roman" panose="02020603050405020304" pitchFamily="18" charset="0"/>
              </a:rPr>
              <a:t>A solenoid lock is an electrically controlled lock that uses a solenoid to control the locking mechanism.</a:t>
            </a:r>
            <a:r>
              <a:rPr lang="en-IN" sz="1800" b="0" i="0" u="none" strike="noStrike" baseline="0" dirty="0">
                <a:solidFill>
                  <a:srgbClr val="000000"/>
                </a:solidFill>
                <a:latin typeface="Times New Roman" panose="02020603050405020304" pitchFamily="18" charset="0"/>
              </a:rPr>
              <a:t> Solenoid locks are </a:t>
            </a:r>
            <a:r>
              <a:rPr lang="en-IN" dirty="0">
                <a:solidFill>
                  <a:srgbClr val="000000"/>
                </a:solidFill>
                <a:latin typeface="Calibri" panose="020F0502020204030204" pitchFamily="34" charset="0"/>
              </a:rPr>
              <a:t>commonly used in access control systems ,such as door locks and cabinet locks.</a:t>
            </a:r>
            <a:endParaRPr lang="en-US" b="1" dirty="0">
              <a:solidFill>
                <a:srgbClr val="000000"/>
              </a:solidFill>
              <a:latin typeface="Times New Roman" panose="02020603050405020304" pitchFamily="18" charset="0"/>
            </a:endParaRPr>
          </a:p>
          <a:p>
            <a:pPr marL="285750" indent="-285750">
              <a:buFont typeface="Wingdings" panose="05000000000000000000" pitchFamily="2" charset="2"/>
              <a:buChar char="Ø"/>
            </a:pPr>
            <a:endParaRPr lang="en-US"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b="1" dirty="0">
                <a:solidFill>
                  <a:srgbClr val="000000"/>
                </a:solidFill>
                <a:latin typeface="Times New Roman" panose="02020603050405020304" pitchFamily="18" charset="0"/>
              </a:rPr>
              <a:t>Arduino Ide : </a:t>
            </a:r>
            <a:r>
              <a:rPr lang="en-US" sz="1800" b="0" i="0" u="none" strike="noStrike" baseline="0" dirty="0">
                <a:solidFill>
                  <a:srgbClr val="000000"/>
                </a:solidFill>
                <a:latin typeface="Times New Roman" panose="02020603050405020304" pitchFamily="18" charset="0"/>
              </a:rPr>
              <a:t>The Arduino IDE (Integrated Development Environment) is a software application used to write and upload code to Arduino microcontroller </a:t>
            </a:r>
            <a:r>
              <a:rPr lang="en-US" sz="1800" b="0" i="0" u="none" strike="noStrike" baseline="0" dirty="0" err="1">
                <a:solidFill>
                  <a:srgbClr val="000000"/>
                </a:solidFill>
                <a:latin typeface="Times New Roman" panose="02020603050405020304" pitchFamily="18" charset="0"/>
              </a:rPr>
              <a:t>boards.It</a:t>
            </a:r>
            <a:r>
              <a:rPr lang="en-US" sz="1800" b="0" i="0" u="none" strike="noStrike" baseline="0" dirty="0">
                <a:solidFill>
                  <a:srgbClr val="000000"/>
                </a:solidFill>
                <a:latin typeface="Times New Roman" panose="02020603050405020304" pitchFamily="18" charset="0"/>
              </a:rPr>
              <a:t> is a free and open-source software that can run on Windows, macOS, and Linux operating systems. .It supports various programming languages, including C and C++, and comes with a library of pre-built functions for programming the boards. </a:t>
            </a:r>
            <a:endParaRPr lang="en-US" sz="1800" b="1"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endParaRPr lang="en-US" b="1"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1800" b="1" i="0" u="none" strike="noStrike" baseline="0" dirty="0" err="1">
                <a:solidFill>
                  <a:srgbClr val="000000"/>
                </a:solidFill>
                <a:latin typeface="Times New Roman" panose="02020603050405020304" pitchFamily="18" charset="0"/>
              </a:rPr>
              <a:t>Kodular</a:t>
            </a:r>
            <a:r>
              <a:rPr lang="en-US" sz="1800" b="1" i="0" u="none" strike="noStrike" baseline="0" dirty="0">
                <a:solidFill>
                  <a:srgbClr val="000000"/>
                </a:solidFill>
                <a:latin typeface="Times New Roman" panose="02020603050405020304" pitchFamily="18" charset="0"/>
              </a:rPr>
              <a:t> : </a:t>
            </a:r>
            <a:r>
              <a:rPr lang="en-US" sz="1800" b="0" i="0" u="none" strike="noStrike" baseline="0" dirty="0">
                <a:solidFill>
                  <a:srgbClr val="000000"/>
                </a:solidFill>
                <a:latin typeface="Times New Roman" panose="02020603050405020304" pitchFamily="18" charset="0"/>
              </a:rPr>
              <a:t>It is a free and open-source web-based platform for building mobile applications without coding . It uses a block-based visual programming language that allows users to drag and drop components to create mobile </a:t>
            </a:r>
            <a:r>
              <a:rPr lang="en-US" sz="1800" b="0" i="0" u="none" strike="noStrike" baseline="0" dirty="0" err="1">
                <a:solidFill>
                  <a:srgbClr val="000000"/>
                </a:solidFill>
                <a:latin typeface="Times New Roman" panose="02020603050405020304" pitchFamily="18" charset="0"/>
              </a:rPr>
              <a:t>apps.The</a:t>
            </a:r>
            <a:r>
              <a:rPr lang="en-US" sz="1800" b="0" i="0" u="none" strike="noStrike" baseline="0" dirty="0">
                <a:solidFill>
                  <a:srgbClr val="000000"/>
                </a:solidFill>
                <a:latin typeface="Times New Roman" panose="02020603050405020304" pitchFamily="18" charset="0"/>
              </a:rPr>
              <a:t> platform supports various components such as buttons, text boxes, lists, and </a:t>
            </a:r>
            <a:r>
              <a:rPr lang="en-US" sz="1800" b="0" i="0" u="none" strike="noStrike" baseline="0" dirty="0" err="1">
                <a:solidFill>
                  <a:srgbClr val="000000"/>
                </a:solidFill>
                <a:latin typeface="Times New Roman" panose="02020603050405020304" pitchFamily="18" charset="0"/>
              </a:rPr>
              <a:t>images.It</a:t>
            </a:r>
            <a:r>
              <a:rPr lang="en-US" sz="1800" b="0" i="0" u="none" strike="noStrike" baseline="0" dirty="0">
                <a:solidFill>
                  <a:srgbClr val="000000"/>
                </a:solidFill>
                <a:latin typeface="Times New Roman" panose="02020603050405020304" pitchFamily="18" charset="0"/>
              </a:rPr>
              <a:t> also has features for connecting to APIs, storing data, and creating dynamic app content</a:t>
            </a:r>
            <a:endParaRPr lang="en-US" sz="1800" b="1"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endParaRPr lang="en-US" b="1" dirty="0">
              <a:solidFill>
                <a:srgbClr val="000000"/>
              </a:solidFill>
              <a:latin typeface="Times New Roman" panose="02020603050405020304" pitchFamily="18" charset="0"/>
            </a:endParaRPr>
          </a:p>
          <a:p>
            <a:pPr marL="285750" indent="-285750">
              <a:buFont typeface="Wingdings" panose="05000000000000000000" pitchFamily="2" charset="2"/>
              <a:buChar char="Ø"/>
            </a:pPr>
            <a:endParaRPr lang="en-US" sz="1800" b="1"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16</a:t>
            </a:fld>
            <a:endParaRPr lang="en-IN" spc="15" dirty="0"/>
          </a:p>
        </p:txBody>
      </p:sp>
    </p:spTree>
    <p:extLst>
      <p:ext uri="{BB962C8B-B14F-4D97-AF65-F5344CB8AC3E}">
        <p14:creationId xmlns:p14="http://schemas.microsoft.com/office/powerpoint/2010/main" val="209439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54368"/>
            <a:ext cx="7999095" cy="5878532"/>
          </a:xfrm>
        </p:spPr>
        <p:txBody>
          <a:bodyPr/>
          <a:lstStyle/>
          <a:p>
            <a:pPr algn="ctr"/>
            <a:r>
              <a:rPr lang="en-IN" b="0" spc="-5" dirty="0"/>
              <a:t>Modules</a:t>
            </a: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445452" y="1143406"/>
            <a:ext cx="8253095" cy="677108"/>
          </a:xfrm>
        </p:spPr>
        <p:txBody>
          <a:bodyPr/>
          <a:lstStyle/>
          <a:p>
            <a:r>
              <a:rPr lang="en-IN" sz="2400" b="1" dirty="0">
                <a:solidFill>
                  <a:srgbClr val="000000"/>
                </a:solidFill>
                <a:latin typeface="Times New Roman" panose="02020603050405020304" pitchFamily="18" charset="0"/>
                <a:cs typeface="Times New Roman" panose="02020603050405020304" pitchFamily="18" charset="0"/>
              </a:rPr>
              <a:t> </a:t>
            </a:r>
            <a:r>
              <a:rPr lang="en-IN" sz="2000" dirty="0" err="1">
                <a:solidFill>
                  <a:srgbClr val="000000"/>
                </a:solidFill>
                <a:latin typeface="Times New Roman" panose="02020603050405020304" pitchFamily="18" charset="0"/>
                <a:cs typeface="Times New Roman" panose="02020603050405020304" pitchFamily="18" charset="0"/>
              </a:rPr>
              <a:t>Kodular</a:t>
            </a:r>
            <a:r>
              <a:rPr lang="en-IN" sz="2000" dirty="0">
                <a:solidFill>
                  <a:srgbClr val="000000"/>
                </a:solidFill>
                <a:latin typeface="Times New Roman" panose="02020603050405020304" pitchFamily="18" charset="0"/>
                <a:cs typeface="Times New Roman" panose="02020603050405020304" pitchFamily="18" charset="0"/>
              </a:rPr>
              <a:t> platform is used to develop an mobile application</a:t>
            </a:r>
          </a:p>
          <a:p>
            <a:endParaRPr lang="en-US" sz="2000" dirty="0">
              <a:solidFill>
                <a:srgbClr val="000000"/>
              </a:solidFill>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17</a:t>
            </a:fld>
            <a:endParaRPr lang="en-IN" spc="15" dirty="0"/>
          </a:p>
        </p:txBody>
      </p:sp>
      <p:pic>
        <p:nvPicPr>
          <p:cNvPr id="8" name="Picture 7">
            <a:extLst>
              <a:ext uri="{FF2B5EF4-FFF2-40B4-BE49-F238E27FC236}">
                <a16:creationId xmlns:a16="http://schemas.microsoft.com/office/drawing/2014/main" id="{0FB043E3-2509-FA48-1D99-10134490CCDF}"/>
              </a:ext>
            </a:extLst>
          </p:cNvPr>
          <p:cNvPicPr>
            <a:picLocks noChangeAspect="1"/>
          </p:cNvPicPr>
          <p:nvPr/>
        </p:nvPicPr>
        <p:blipFill>
          <a:blip r:embed="rId2"/>
          <a:stretch>
            <a:fillRect/>
          </a:stretch>
        </p:blipFill>
        <p:spPr>
          <a:xfrm>
            <a:off x="1905000" y="2286000"/>
            <a:ext cx="5486400" cy="2514600"/>
          </a:xfrm>
          <a:prstGeom prst="rect">
            <a:avLst/>
          </a:prstGeom>
        </p:spPr>
      </p:pic>
    </p:spTree>
    <p:extLst>
      <p:ext uri="{BB962C8B-B14F-4D97-AF65-F5344CB8AC3E}">
        <p14:creationId xmlns:p14="http://schemas.microsoft.com/office/powerpoint/2010/main" val="1288159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54368"/>
            <a:ext cx="7999095" cy="5741632"/>
          </a:xfrm>
        </p:spPr>
        <p:txBody>
          <a:bodyPr/>
          <a:lstStyle/>
          <a:p>
            <a:pPr algn="ctr"/>
            <a:r>
              <a:rPr lang="en-IN" b="0" spc="-5" dirty="0"/>
              <a:t>Modules</a:t>
            </a: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761344" y="872582"/>
            <a:ext cx="7937203" cy="742268"/>
          </a:xfrm>
        </p:spPr>
        <p:txBody>
          <a:bodyPr/>
          <a:lstStyle/>
          <a:p>
            <a:endParaRPr lang="en-IN" dirty="0">
              <a:solidFill>
                <a:srgbClr val="000000"/>
              </a:solidFill>
              <a:latin typeface="Times New Roman" panose="02020603050405020304" pitchFamily="18" charset="0"/>
              <a:cs typeface="Times New Roman" panose="02020603050405020304" pitchFamily="18" charset="0"/>
            </a:endParaRPr>
          </a:p>
          <a:p>
            <a:r>
              <a:rPr lang="en-US" sz="2000" dirty="0">
                <a:solidFill>
                  <a:srgbClr val="000000"/>
                </a:solidFill>
                <a:latin typeface="Times New Roman" panose="02020603050405020304" pitchFamily="18" charset="0"/>
              </a:rPr>
              <a:t>Connect the Mobile Bluetooth to Bluetooth Module</a:t>
            </a: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18</a:t>
            </a:fld>
            <a:endParaRPr lang="en-IN" spc="15" dirty="0"/>
          </a:p>
        </p:txBody>
      </p:sp>
      <p:pic>
        <p:nvPicPr>
          <p:cNvPr id="6" name="Picture 5">
            <a:extLst>
              <a:ext uri="{FF2B5EF4-FFF2-40B4-BE49-F238E27FC236}">
                <a16:creationId xmlns:a16="http://schemas.microsoft.com/office/drawing/2014/main" id="{7B3D79C7-0D61-F965-8FE7-1548BB379967}"/>
              </a:ext>
            </a:extLst>
          </p:cNvPr>
          <p:cNvPicPr>
            <a:picLocks noChangeAspect="1"/>
          </p:cNvPicPr>
          <p:nvPr/>
        </p:nvPicPr>
        <p:blipFill>
          <a:blip r:embed="rId2"/>
          <a:stretch>
            <a:fillRect/>
          </a:stretch>
        </p:blipFill>
        <p:spPr>
          <a:xfrm>
            <a:off x="981732" y="1821141"/>
            <a:ext cx="3336324" cy="3992368"/>
          </a:xfrm>
          <a:prstGeom prst="rect">
            <a:avLst/>
          </a:prstGeom>
        </p:spPr>
      </p:pic>
      <p:pic>
        <p:nvPicPr>
          <p:cNvPr id="9" name="Picture 8">
            <a:extLst>
              <a:ext uri="{FF2B5EF4-FFF2-40B4-BE49-F238E27FC236}">
                <a16:creationId xmlns:a16="http://schemas.microsoft.com/office/drawing/2014/main" id="{F307C4BA-9C8C-C349-C893-03EF084A68C4}"/>
              </a:ext>
            </a:extLst>
          </p:cNvPr>
          <p:cNvPicPr>
            <a:picLocks noChangeAspect="1"/>
          </p:cNvPicPr>
          <p:nvPr/>
        </p:nvPicPr>
        <p:blipFill>
          <a:blip r:embed="rId3"/>
          <a:stretch>
            <a:fillRect/>
          </a:stretch>
        </p:blipFill>
        <p:spPr>
          <a:xfrm>
            <a:off x="5038068" y="1755782"/>
            <a:ext cx="3086100" cy="4123086"/>
          </a:xfrm>
          <a:prstGeom prst="rect">
            <a:avLst/>
          </a:prstGeom>
        </p:spPr>
      </p:pic>
    </p:spTree>
    <p:extLst>
      <p:ext uri="{BB962C8B-B14F-4D97-AF65-F5344CB8AC3E}">
        <p14:creationId xmlns:p14="http://schemas.microsoft.com/office/powerpoint/2010/main" val="1299567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54368"/>
            <a:ext cx="7999095" cy="5741632"/>
          </a:xfrm>
        </p:spPr>
        <p:txBody>
          <a:bodyPr/>
          <a:lstStyle/>
          <a:p>
            <a:pPr algn="ctr"/>
            <a:r>
              <a:rPr lang="en-IN" b="0" spc="-5" dirty="0"/>
              <a:t>Modules</a:t>
            </a: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761344" y="872582"/>
            <a:ext cx="7937203" cy="584775"/>
          </a:xfrm>
        </p:spPr>
        <p:txBody>
          <a:bodyPr/>
          <a:lstStyle/>
          <a:p>
            <a:endParaRPr lang="en-IN" dirty="0">
              <a:solidFill>
                <a:srgbClr val="000000"/>
              </a:solidFill>
              <a:latin typeface="Times New Roman" panose="02020603050405020304" pitchFamily="18" charset="0"/>
              <a:cs typeface="Times New Roman" panose="02020603050405020304" pitchFamily="18" charset="0"/>
            </a:endParaRPr>
          </a:p>
          <a:p>
            <a:r>
              <a:rPr lang="en-US" sz="2000" dirty="0">
                <a:solidFill>
                  <a:srgbClr val="000000"/>
                </a:solidFill>
                <a:latin typeface="Times New Roman" panose="02020603050405020304" pitchFamily="18" charset="0"/>
              </a:rPr>
              <a:t>Accessing with Recognized and Un-Recognized Fingerprint</a:t>
            </a: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19</a:t>
            </a:fld>
            <a:endParaRPr lang="en-IN" spc="15" dirty="0"/>
          </a:p>
        </p:txBody>
      </p:sp>
      <p:pic>
        <p:nvPicPr>
          <p:cNvPr id="7" name="Picture 6">
            <a:extLst>
              <a:ext uri="{FF2B5EF4-FFF2-40B4-BE49-F238E27FC236}">
                <a16:creationId xmlns:a16="http://schemas.microsoft.com/office/drawing/2014/main" id="{EE9351F0-F3BC-A0DB-348B-0B7B9E7E31A4}"/>
              </a:ext>
            </a:extLst>
          </p:cNvPr>
          <p:cNvPicPr>
            <a:picLocks noChangeAspect="1"/>
          </p:cNvPicPr>
          <p:nvPr/>
        </p:nvPicPr>
        <p:blipFill>
          <a:blip r:embed="rId2"/>
          <a:stretch>
            <a:fillRect/>
          </a:stretch>
        </p:blipFill>
        <p:spPr>
          <a:xfrm>
            <a:off x="1143000" y="1710782"/>
            <a:ext cx="3086100" cy="4156618"/>
          </a:xfrm>
          <a:prstGeom prst="rect">
            <a:avLst/>
          </a:prstGeom>
        </p:spPr>
      </p:pic>
      <p:pic>
        <p:nvPicPr>
          <p:cNvPr id="10" name="Picture 9">
            <a:extLst>
              <a:ext uri="{FF2B5EF4-FFF2-40B4-BE49-F238E27FC236}">
                <a16:creationId xmlns:a16="http://schemas.microsoft.com/office/drawing/2014/main" id="{D9D9327C-C6C9-50C8-3508-AE9E83A06201}"/>
              </a:ext>
            </a:extLst>
          </p:cNvPr>
          <p:cNvPicPr>
            <a:picLocks noChangeAspect="1"/>
          </p:cNvPicPr>
          <p:nvPr/>
        </p:nvPicPr>
        <p:blipFill>
          <a:blip r:embed="rId3"/>
          <a:stretch>
            <a:fillRect/>
          </a:stretch>
        </p:blipFill>
        <p:spPr>
          <a:xfrm>
            <a:off x="4729945" y="1672969"/>
            <a:ext cx="3086100" cy="4156618"/>
          </a:xfrm>
          <a:prstGeom prst="rect">
            <a:avLst/>
          </a:prstGeom>
        </p:spPr>
      </p:pic>
    </p:spTree>
    <p:extLst>
      <p:ext uri="{BB962C8B-B14F-4D97-AF65-F5344CB8AC3E}">
        <p14:creationId xmlns:p14="http://schemas.microsoft.com/office/powerpoint/2010/main" val="574621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4092" y="0"/>
            <a:ext cx="6549708" cy="632460"/>
          </a:xfrm>
          <a:prstGeom prst="rect">
            <a:avLst/>
          </a:prstGeom>
        </p:spPr>
        <p:txBody>
          <a:bodyPr vert="horz" wrap="square" lIns="0" tIns="16510" rIns="0" bIns="0" rtlCol="0">
            <a:spAutoFit/>
          </a:bodyPr>
          <a:lstStyle/>
          <a:p>
            <a:pPr marL="12700" algn="ctr">
              <a:lnSpc>
                <a:spcPct val="100000"/>
              </a:lnSpc>
              <a:spcBef>
                <a:spcPts val="130"/>
              </a:spcBef>
            </a:pPr>
            <a:r>
              <a:rPr sz="3950" dirty="0">
                <a:solidFill>
                  <a:srgbClr val="696363"/>
                </a:solidFill>
              </a:rPr>
              <a:t>C</a:t>
            </a:r>
            <a:r>
              <a:rPr sz="3950" spc="-25" dirty="0">
                <a:solidFill>
                  <a:srgbClr val="696363"/>
                </a:solidFill>
              </a:rPr>
              <a:t>o</a:t>
            </a:r>
            <a:r>
              <a:rPr sz="3950" spc="-100" dirty="0">
                <a:solidFill>
                  <a:srgbClr val="696363"/>
                </a:solidFill>
              </a:rPr>
              <a:t>n</a:t>
            </a:r>
            <a:r>
              <a:rPr sz="3950" spc="30" dirty="0">
                <a:solidFill>
                  <a:srgbClr val="696363"/>
                </a:solidFill>
              </a:rPr>
              <a:t>t</a:t>
            </a:r>
            <a:r>
              <a:rPr sz="3950" spc="40" dirty="0">
                <a:solidFill>
                  <a:srgbClr val="696363"/>
                </a:solidFill>
              </a:rPr>
              <a:t>e</a:t>
            </a:r>
            <a:r>
              <a:rPr sz="3950" spc="-100" dirty="0">
                <a:solidFill>
                  <a:srgbClr val="696363"/>
                </a:solidFill>
              </a:rPr>
              <a:t>n</a:t>
            </a:r>
            <a:r>
              <a:rPr sz="3950" spc="30" dirty="0">
                <a:solidFill>
                  <a:srgbClr val="696363"/>
                </a:solidFill>
              </a:rPr>
              <a:t>t</a:t>
            </a:r>
            <a:r>
              <a:rPr sz="3950" spc="10" dirty="0">
                <a:solidFill>
                  <a:srgbClr val="696363"/>
                </a:solidFill>
              </a:rPr>
              <a:t>s</a:t>
            </a:r>
            <a:endParaRPr sz="3950" dirty="0"/>
          </a:p>
        </p:txBody>
      </p:sp>
      <p:sp>
        <p:nvSpPr>
          <p:cNvPr id="3" name="object 3"/>
          <p:cNvSpPr txBox="1"/>
          <p:nvPr/>
        </p:nvSpPr>
        <p:spPr>
          <a:xfrm>
            <a:off x="685800" y="685800"/>
            <a:ext cx="7962900" cy="5489964"/>
          </a:xfrm>
          <a:prstGeom prst="rect">
            <a:avLst/>
          </a:prstGeom>
        </p:spPr>
        <p:txBody>
          <a:bodyPr vert="horz" wrap="square" lIns="0" tIns="97790" rIns="0" bIns="0" rtlCol="0">
            <a:spAutoFit/>
          </a:bodyPr>
          <a:lstStyle/>
          <a:p>
            <a:pPr marL="288925" indent="-276225">
              <a:lnSpc>
                <a:spcPct val="100000"/>
              </a:lnSpc>
              <a:spcBef>
                <a:spcPts val="770"/>
              </a:spcBef>
              <a:buClr>
                <a:srgbClr val="D24717"/>
              </a:buClr>
              <a:buSzPct val="87272"/>
              <a:buFont typeface="Segoe UI Symbol"/>
              <a:buChar char="⚫"/>
              <a:tabLst>
                <a:tab pos="288925" algn="l"/>
              </a:tabLst>
            </a:pPr>
            <a:r>
              <a:rPr sz="1400" spc="-10" dirty="0">
                <a:latin typeface="Times New Roman"/>
                <a:cs typeface="Times New Roman"/>
              </a:rPr>
              <a:t>Domain</a:t>
            </a:r>
            <a:r>
              <a:rPr sz="1400" spc="145" dirty="0">
                <a:latin typeface="Times New Roman"/>
                <a:cs typeface="Times New Roman"/>
              </a:rPr>
              <a:t> </a:t>
            </a:r>
            <a:r>
              <a:rPr sz="1400" spc="-15" dirty="0">
                <a:latin typeface="Times New Roman"/>
                <a:cs typeface="Times New Roman"/>
              </a:rPr>
              <a:t>Introduction</a:t>
            </a:r>
            <a:endParaRPr sz="1400" dirty="0">
              <a:latin typeface="Times New Roman"/>
              <a:cs typeface="Times New Roman"/>
            </a:endParaRPr>
          </a:p>
          <a:p>
            <a:pPr marL="288925" indent="-276225">
              <a:lnSpc>
                <a:spcPct val="100000"/>
              </a:lnSpc>
              <a:spcBef>
                <a:spcPts val="680"/>
              </a:spcBef>
              <a:buClr>
                <a:srgbClr val="D24717"/>
              </a:buClr>
              <a:buSzPct val="87272"/>
              <a:buFont typeface="Segoe UI Symbol"/>
              <a:buChar char="⚫"/>
              <a:tabLst>
                <a:tab pos="288925" algn="l"/>
              </a:tabLst>
            </a:pPr>
            <a:r>
              <a:rPr sz="1400" spc="-20" dirty="0">
                <a:latin typeface="Times New Roman"/>
                <a:cs typeface="Times New Roman"/>
              </a:rPr>
              <a:t>Problem</a:t>
            </a:r>
            <a:r>
              <a:rPr sz="1400" spc="275" dirty="0">
                <a:latin typeface="Times New Roman"/>
                <a:cs typeface="Times New Roman"/>
              </a:rPr>
              <a:t> </a:t>
            </a:r>
            <a:r>
              <a:rPr sz="1400" dirty="0">
                <a:latin typeface="Times New Roman"/>
                <a:cs typeface="Times New Roman"/>
              </a:rPr>
              <a:t>description/Statement</a:t>
            </a:r>
            <a:endParaRPr lang="en-IN" sz="1400" dirty="0">
              <a:latin typeface="Times New Roman"/>
              <a:cs typeface="Times New Roman"/>
            </a:endParaRPr>
          </a:p>
          <a:p>
            <a:pPr marL="288925" indent="-276225">
              <a:lnSpc>
                <a:spcPct val="100000"/>
              </a:lnSpc>
              <a:spcBef>
                <a:spcPts val="680"/>
              </a:spcBef>
              <a:buClr>
                <a:srgbClr val="D24717"/>
              </a:buClr>
              <a:buSzPct val="87272"/>
              <a:buFont typeface="Segoe UI Symbol"/>
              <a:buChar char="⚫"/>
              <a:tabLst>
                <a:tab pos="288925" algn="l"/>
              </a:tabLst>
            </a:pPr>
            <a:r>
              <a:rPr lang="en-IN" sz="1400" dirty="0">
                <a:latin typeface="Times New Roman"/>
                <a:cs typeface="Times New Roman"/>
              </a:rPr>
              <a:t>Abstract</a:t>
            </a:r>
          </a:p>
          <a:p>
            <a:pPr marL="288925" indent="-276225">
              <a:lnSpc>
                <a:spcPct val="100000"/>
              </a:lnSpc>
              <a:spcBef>
                <a:spcPts val="680"/>
              </a:spcBef>
              <a:buClr>
                <a:srgbClr val="D24717"/>
              </a:buClr>
              <a:buSzPct val="87272"/>
              <a:buFont typeface="Segoe UI Symbol"/>
              <a:buChar char="⚫"/>
              <a:tabLst>
                <a:tab pos="288925" algn="l"/>
              </a:tabLst>
            </a:pPr>
            <a:r>
              <a:rPr lang="en-IN" sz="1400" dirty="0">
                <a:latin typeface="Times New Roman"/>
                <a:cs typeface="Times New Roman"/>
              </a:rPr>
              <a:t>Literature survey</a:t>
            </a:r>
            <a:endParaRPr sz="1400" dirty="0">
              <a:latin typeface="Times New Roman"/>
              <a:cs typeface="Times New Roman"/>
            </a:endParaRPr>
          </a:p>
          <a:p>
            <a:pPr marL="288925" indent="-276225">
              <a:lnSpc>
                <a:spcPct val="100000"/>
              </a:lnSpc>
              <a:spcBef>
                <a:spcPts val="680"/>
              </a:spcBef>
              <a:buClr>
                <a:srgbClr val="D24717"/>
              </a:buClr>
              <a:buSzPct val="87272"/>
              <a:buFont typeface="Segoe UI Symbol"/>
              <a:buChar char="⚫"/>
              <a:tabLst>
                <a:tab pos="288925" algn="l"/>
              </a:tabLst>
            </a:pPr>
            <a:r>
              <a:rPr sz="1400" spc="-20" dirty="0">
                <a:latin typeface="Times New Roman"/>
                <a:cs typeface="Times New Roman"/>
              </a:rPr>
              <a:t>Objective</a:t>
            </a:r>
            <a:r>
              <a:rPr lang="en-IN" sz="1400" spc="-20" dirty="0">
                <a:latin typeface="Times New Roman"/>
                <a:cs typeface="Times New Roman"/>
              </a:rPr>
              <a:t> of the Project</a:t>
            </a:r>
          </a:p>
          <a:p>
            <a:pPr marL="288925" indent="-276225">
              <a:lnSpc>
                <a:spcPct val="100000"/>
              </a:lnSpc>
              <a:spcBef>
                <a:spcPts val="680"/>
              </a:spcBef>
              <a:buClr>
                <a:srgbClr val="D24717"/>
              </a:buClr>
              <a:buSzPct val="87272"/>
              <a:buFont typeface="Segoe UI Symbol"/>
              <a:buChar char="⚫"/>
              <a:tabLst>
                <a:tab pos="288925" algn="l"/>
              </a:tabLst>
            </a:pPr>
            <a:r>
              <a:rPr lang="en-IN" sz="1400" spc="-20" dirty="0">
                <a:latin typeface="Times New Roman"/>
                <a:cs typeface="Times New Roman"/>
              </a:rPr>
              <a:t>Existing System</a:t>
            </a:r>
          </a:p>
          <a:p>
            <a:pPr marL="288925" indent="-276225">
              <a:lnSpc>
                <a:spcPct val="100000"/>
              </a:lnSpc>
              <a:spcBef>
                <a:spcPts val="680"/>
              </a:spcBef>
              <a:buClr>
                <a:srgbClr val="D24717"/>
              </a:buClr>
              <a:buSzPct val="87272"/>
              <a:buFont typeface="Segoe UI Symbol"/>
              <a:buChar char="⚫"/>
              <a:tabLst>
                <a:tab pos="288925" algn="l"/>
              </a:tabLst>
            </a:pPr>
            <a:r>
              <a:rPr lang="en-IN" sz="1400" spc="-20" dirty="0">
                <a:latin typeface="Times New Roman"/>
                <a:cs typeface="Times New Roman"/>
              </a:rPr>
              <a:t>Drawbacks of Existing System</a:t>
            </a:r>
          </a:p>
          <a:p>
            <a:pPr marL="288925" indent="-276225">
              <a:lnSpc>
                <a:spcPct val="100000"/>
              </a:lnSpc>
              <a:spcBef>
                <a:spcPts val="680"/>
              </a:spcBef>
              <a:buClr>
                <a:srgbClr val="D24717"/>
              </a:buClr>
              <a:buSzPct val="87272"/>
              <a:buFont typeface="Segoe UI Symbol"/>
              <a:buChar char="⚫"/>
              <a:tabLst>
                <a:tab pos="288925" algn="l"/>
              </a:tabLst>
            </a:pPr>
            <a:r>
              <a:rPr lang="en-IN" sz="1400" spc="-20" dirty="0">
                <a:latin typeface="Times New Roman"/>
                <a:cs typeface="Times New Roman"/>
              </a:rPr>
              <a:t>Proposed System</a:t>
            </a:r>
          </a:p>
          <a:p>
            <a:pPr marL="288925" indent="-276225">
              <a:lnSpc>
                <a:spcPct val="100000"/>
              </a:lnSpc>
              <a:spcBef>
                <a:spcPts val="680"/>
              </a:spcBef>
              <a:buClr>
                <a:srgbClr val="D24717"/>
              </a:buClr>
              <a:buSzPct val="87272"/>
              <a:buFont typeface="Segoe UI Symbol"/>
              <a:buChar char="⚫"/>
              <a:tabLst>
                <a:tab pos="288925" algn="l"/>
              </a:tabLst>
            </a:pPr>
            <a:r>
              <a:rPr lang="en-IN" sz="1400" spc="-20" dirty="0">
                <a:latin typeface="Times New Roman"/>
                <a:cs typeface="Times New Roman"/>
              </a:rPr>
              <a:t>Advantages of Proposed System</a:t>
            </a:r>
          </a:p>
          <a:p>
            <a:pPr marL="288925" indent="-276225">
              <a:lnSpc>
                <a:spcPct val="100000"/>
              </a:lnSpc>
              <a:spcBef>
                <a:spcPts val="680"/>
              </a:spcBef>
              <a:buClr>
                <a:srgbClr val="D24717"/>
              </a:buClr>
              <a:buSzPct val="87272"/>
              <a:buFont typeface="Segoe UI Symbol"/>
              <a:buChar char="⚫"/>
              <a:tabLst>
                <a:tab pos="288925" algn="l"/>
              </a:tabLst>
            </a:pPr>
            <a:r>
              <a:rPr lang="en-IN" sz="1400" spc="-20" dirty="0">
                <a:latin typeface="Times New Roman"/>
                <a:cs typeface="Times New Roman"/>
              </a:rPr>
              <a:t>Block Diagram of Proposed System</a:t>
            </a:r>
            <a:endParaRPr sz="1400" dirty="0">
              <a:latin typeface="Times New Roman"/>
              <a:cs typeface="Times New Roman"/>
            </a:endParaRPr>
          </a:p>
          <a:p>
            <a:pPr marL="288925" indent="-276225">
              <a:lnSpc>
                <a:spcPct val="100000"/>
              </a:lnSpc>
              <a:spcBef>
                <a:spcPts val="680"/>
              </a:spcBef>
              <a:buClr>
                <a:srgbClr val="D24717"/>
              </a:buClr>
              <a:buSzPct val="87272"/>
              <a:buFont typeface="Segoe UI Symbol"/>
              <a:buChar char="⚫"/>
              <a:tabLst>
                <a:tab pos="288925" algn="l"/>
              </a:tabLst>
            </a:pPr>
            <a:r>
              <a:rPr sz="1400" spc="-5" dirty="0">
                <a:latin typeface="Times New Roman"/>
                <a:cs typeface="Times New Roman"/>
              </a:rPr>
              <a:t>Hardware</a:t>
            </a:r>
            <a:r>
              <a:rPr sz="1400" spc="170" dirty="0">
                <a:latin typeface="Times New Roman"/>
                <a:cs typeface="Times New Roman"/>
              </a:rPr>
              <a:t> </a:t>
            </a:r>
            <a:r>
              <a:rPr sz="1400" spc="5" dirty="0">
                <a:latin typeface="Times New Roman"/>
                <a:cs typeface="Times New Roman"/>
              </a:rPr>
              <a:t>/</a:t>
            </a:r>
            <a:r>
              <a:rPr sz="1400" spc="40" dirty="0">
                <a:latin typeface="Times New Roman"/>
                <a:cs typeface="Times New Roman"/>
              </a:rPr>
              <a:t> </a:t>
            </a:r>
            <a:r>
              <a:rPr sz="1400" spc="-10" dirty="0">
                <a:latin typeface="Times New Roman"/>
                <a:cs typeface="Times New Roman"/>
              </a:rPr>
              <a:t>Software</a:t>
            </a:r>
            <a:r>
              <a:rPr sz="1400" spc="245" dirty="0">
                <a:latin typeface="Times New Roman"/>
                <a:cs typeface="Times New Roman"/>
              </a:rPr>
              <a:t> </a:t>
            </a:r>
            <a:r>
              <a:rPr sz="1400" dirty="0">
                <a:latin typeface="Times New Roman"/>
                <a:cs typeface="Times New Roman"/>
              </a:rPr>
              <a:t>Requirements</a:t>
            </a:r>
            <a:endParaRPr lang="en-IN" sz="1400" dirty="0">
              <a:latin typeface="Times New Roman"/>
              <a:cs typeface="Times New Roman"/>
            </a:endParaRPr>
          </a:p>
          <a:p>
            <a:pPr marL="288925" indent="-276225">
              <a:lnSpc>
                <a:spcPct val="100000"/>
              </a:lnSpc>
              <a:spcBef>
                <a:spcPts val="680"/>
              </a:spcBef>
              <a:buClr>
                <a:srgbClr val="D24717"/>
              </a:buClr>
              <a:buSzPct val="87272"/>
              <a:buFont typeface="Segoe UI Symbol"/>
              <a:buChar char="⚫"/>
              <a:tabLst>
                <a:tab pos="288925" algn="l"/>
              </a:tabLst>
            </a:pPr>
            <a:r>
              <a:rPr lang="en-IN" sz="1400" dirty="0">
                <a:latin typeface="Times New Roman"/>
                <a:cs typeface="Times New Roman"/>
              </a:rPr>
              <a:t>Components</a:t>
            </a:r>
          </a:p>
          <a:p>
            <a:pPr marL="288925" indent="-276225">
              <a:lnSpc>
                <a:spcPct val="100000"/>
              </a:lnSpc>
              <a:spcBef>
                <a:spcPts val="680"/>
              </a:spcBef>
              <a:buClr>
                <a:srgbClr val="D24717"/>
              </a:buClr>
              <a:buSzPct val="87272"/>
              <a:buFont typeface="Segoe UI Symbol"/>
              <a:buChar char="⚫"/>
              <a:tabLst>
                <a:tab pos="288925" algn="l"/>
              </a:tabLst>
            </a:pPr>
            <a:r>
              <a:rPr lang="en-IN" sz="1400" dirty="0">
                <a:latin typeface="Times New Roman"/>
                <a:cs typeface="Times New Roman"/>
              </a:rPr>
              <a:t>Modules</a:t>
            </a:r>
          </a:p>
          <a:p>
            <a:pPr marL="288925" indent="-276225">
              <a:lnSpc>
                <a:spcPct val="100000"/>
              </a:lnSpc>
              <a:spcBef>
                <a:spcPts val="680"/>
              </a:spcBef>
              <a:buClr>
                <a:srgbClr val="D24717"/>
              </a:buClr>
              <a:buSzPct val="87272"/>
              <a:buFont typeface="Segoe UI Symbol"/>
              <a:buChar char="⚫"/>
              <a:tabLst>
                <a:tab pos="288925" algn="l"/>
              </a:tabLst>
            </a:pPr>
            <a:r>
              <a:rPr lang="en-IN" sz="1400" dirty="0">
                <a:latin typeface="Times New Roman"/>
                <a:cs typeface="Times New Roman"/>
              </a:rPr>
              <a:t>Conclusion and Future Enhancements</a:t>
            </a:r>
            <a:endParaRPr sz="1400" dirty="0">
              <a:latin typeface="Times New Roman"/>
              <a:cs typeface="Times New Roman"/>
            </a:endParaRPr>
          </a:p>
          <a:p>
            <a:pPr marL="288925" indent="-276225">
              <a:lnSpc>
                <a:spcPct val="100000"/>
              </a:lnSpc>
              <a:spcBef>
                <a:spcPts val="680"/>
              </a:spcBef>
              <a:buClr>
                <a:srgbClr val="D24717"/>
              </a:buClr>
              <a:buSzPct val="87272"/>
              <a:buFont typeface="Segoe UI Symbol"/>
              <a:buChar char="⚫"/>
              <a:tabLst>
                <a:tab pos="288925" algn="l"/>
              </a:tabLst>
            </a:pPr>
            <a:r>
              <a:rPr sz="1400" spc="-10" dirty="0">
                <a:latin typeface="Times New Roman"/>
                <a:cs typeface="Times New Roman"/>
              </a:rPr>
              <a:t>Reference(s)</a:t>
            </a:r>
            <a:endParaRPr lang="en-IN" sz="1400" spc="-10" dirty="0">
              <a:latin typeface="Times New Roman"/>
              <a:cs typeface="Times New Roman"/>
            </a:endParaRPr>
          </a:p>
          <a:p>
            <a:pPr marL="288925" indent="-276225">
              <a:spcBef>
                <a:spcPts val="680"/>
              </a:spcBef>
              <a:buClr>
                <a:srgbClr val="D24717"/>
              </a:buClr>
              <a:buSzPct val="87272"/>
              <a:buFont typeface="Segoe UI Symbol"/>
              <a:buChar char="⚫"/>
              <a:tabLst>
                <a:tab pos="288925" algn="l"/>
              </a:tabLst>
            </a:pPr>
            <a:r>
              <a:rPr lang="en-IN" sz="1400" dirty="0">
                <a:latin typeface="Times New Roman"/>
                <a:cs typeface="Times New Roman"/>
              </a:rPr>
              <a:t>Certificates(Online Course)</a:t>
            </a:r>
          </a:p>
          <a:p>
            <a:pPr marL="288925" indent="-276225">
              <a:lnSpc>
                <a:spcPct val="100000"/>
              </a:lnSpc>
              <a:spcBef>
                <a:spcPts val="680"/>
              </a:spcBef>
              <a:buClr>
                <a:srgbClr val="D24717"/>
              </a:buClr>
              <a:buSzPct val="87272"/>
              <a:buFont typeface="Segoe UI Symbol"/>
              <a:buChar char="⚫"/>
              <a:tabLst>
                <a:tab pos="288925" algn="l"/>
              </a:tabLst>
            </a:pPr>
            <a:r>
              <a:rPr lang="en-IN" sz="1400" dirty="0">
                <a:latin typeface="Times New Roman"/>
                <a:cs typeface="Times New Roman"/>
              </a:rPr>
              <a:t>Certificates(Paper Presentation)</a:t>
            </a:r>
            <a:endParaRPr sz="1400" dirty="0">
              <a:latin typeface="Times New Roman"/>
              <a:cs typeface="Times New Roman"/>
            </a:endParaRPr>
          </a:p>
          <a:p>
            <a:pPr marL="288925" indent="-276225">
              <a:lnSpc>
                <a:spcPct val="100000"/>
              </a:lnSpc>
              <a:spcBef>
                <a:spcPts val="605"/>
              </a:spcBef>
              <a:buClr>
                <a:srgbClr val="D24717"/>
              </a:buClr>
              <a:buSzPct val="87272"/>
              <a:buFont typeface="Segoe UI Symbol"/>
              <a:buChar char="⚫"/>
              <a:tabLst>
                <a:tab pos="288925" algn="l"/>
              </a:tabLst>
            </a:pPr>
            <a:r>
              <a:rPr sz="1400" spc="-10" dirty="0">
                <a:latin typeface="Times New Roman"/>
                <a:cs typeface="Times New Roman"/>
              </a:rPr>
              <a:t>Online</a:t>
            </a:r>
            <a:r>
              <a:rPr sz="1400" spc="175" dirty="0">
                <a:latin typeface="Times New Roman"/>
                <a:cs typeface="Times New Roman"/>
              </a:rPr>
              <a:t> </a:t>
            </a:r>
            <a:r>
              <a:rPr sz="1400" spc="-5" dirty="0">
                <a:latin typeface="Times New Roman"/>
                <a:cs typeface="Times New Roman"/>
              </a:rPr>
              <a:t>course</a:t>
            </a:r>
            <a:r>
              <a:rPr sz="1400" spc="105" dirty="0">
                <a:latin typeface="Times New Roman"/>
                <a:cs typeface="Times New Roman"/>
              </a:rPr>
              <a:t> </a:t>
            </a:r>
            <a:r>
              <a:rPr sz="1400" spc="-25" dirty="0">
                <a:latin typeface="Times New Roman"/>
                <a:cs typeface="Times New Roman"/>
              </a:rPr>
              <a:t>details</a:t>
            </a:r>
            <a:r>
              <a:rPr sz="1400" spc="330" dirty="0">
                <a:latin typeface="Times New Roman"/>
                <a:cs typeface="Times New Roman"/>
              </a:rPr>
              <a:t> </a:t>
            </a:r>
            <a:r>
              <a:rPr sz="1400" spc="-10" dirty="0">
                <a:latin typeface="Times New Roman"/>
                <a:cs typeface="Times New Roman"/>
              </a:rPr>
              <a:t>Progress</a:t>
            </a:r>
            <a:r>
              <a:rPr sz="1400" spc="254" dirty="0">
                <a:latin typeface="Times New Roman"/>
                <a:cs typeface="Times New Roman"/>
              </a:rPr>
              <a:t> </a:t>
            </a:r>
            <a:r>
              <a:rPr sz="1400" spc="5" dirty="0">
                <a:latin typeface="Times New Roman"/>
                <a:cs typeface="Times New Roman"/>
              </a:rPr>
              <a:t>/</a:t>
            </a:r>
            <a:r>
              <a:rPr sz="1400" spc="35" dirty="0">
                <a:latin typeface="Times New Roman"/>
                <a:cs typeface="Times New Roman"/>
              </a:rPr>
              <a:t> </a:t>
            </a:r>
            <a:r>
              <a:rPr sz="1400" spc="-25" dirty="0">
                <a:latin typeface="Times New Roman"/>
                <a:cs typeface="Times New Roman"/>
              </a:rPr>
              <a:t>Completion</a:t>
            </a:r>
            <a:endParaRPr sz="1400" dirty="0">
              <a:latin typeface="Times New Roman"/>
              <a:cs typeface="Times New Roman"/>
            </a:endParaRPr>
          </a:p>
        </p:txBody>
      </p:sp>
      <p:sp>
        <p:nvSpPr>
          <p:cNvPr id="6" name="Slide Number Placeholder 5">
            <a:extLst>
              <a:ext uri="{FF2B5EF4-FFF2-40B4-BE49-F238E27FC236}">
                <a16:creationId xmlns:a16="http://schemas.microsoft.com/office/drawing/2014/main" id="{599D24FE-3E4C-5141-75A9-33CD7A143FB1}"/>
              </a:ext>
            </a:extLst>
          </p:cNvPr>
          <p:cNvSpPr>
            <a:spLocks noGrp="1"/>
          </p:cNvSpPr>
          <p:nvPr>
            <p:ph type="sldNum" sz="quarter" idx="7"/>
          </p:nvPr>
        </p:nvSpPr>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2</a:t>
            </a:fld>
            <a:endParaRPr lang="en-IN" spc="1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54368"/>
            <a:ext cx="7999095" cy="5631050"/>
          </a:xfrm>
        </p:spPr>
        <p:txBody>
          <a:bodyPr/>
          <a:lstStyle/>
          <a:p>
            <a:pPr algn="ctr"/>
            <a:r>
              <a:rPr lang="en-IN" b="0" spc="-5" dirty="0"/>
              <a:t>Modules</a:t>
            </a: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761344" y="872582"/>
            <a:ext cx="7937203" cy="584775"/>
          </a:xfrm>
        </p:spPr>
        <p:txBody>
          <a:bodyPr/>
          <a:lstStyle/>
          <a:p>
            <a:endParaRPr lang="en-IN" dirty="0">
              <a:solidFill>
                <a:srgbClr val="000000"/>
              </a:solidFill>
              <a:latin typeface="Times New Roman" panose="02020603050405020304" pitchFamily="18" charset="0"/>
              <a:cs typeface="Times New Roman" panose="02020603050405020304" pitchFamily="18" charset="0"/>
            </a:endParaRPr>
          </a:p>
          <a:p>
            <a:r>
              <a:rPr lang="en-US" sz="2000" dirty="0">
                <a:solidFill>
                  <a:srgbClr val="000000"/>
                </a:solidFill>
                <a:latin typeface="Times New Roman" panose="02020603050405020304" pitchFamily="18" charset="0"/>
              </a:rPr>
              <a:t>Code Blocks for Desired Mobile Application</a:t>
            </a: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20</a:t>
            </a:fld>
            <a:endParaRPr lang="en-IN" spc="15" dirty="0"/>
          </a:p>
        </p:txBody>
      </p:sp>
      <p:pic>
        <p:nvPicPr>
          <p:cNvPr id="9" name="Picture 8">
            <a:extLst>
              <a:ext uri="{FF2B5EF4-FFF2-40B4-BE49-F238E27FC236}">
                <a16:creationId xmlns:a16="http://schemas.microsoft.com/office/drawing/2014/main" id="{089BA574-BCDA-D7E7-A1DE-A4C5EC1CA53D}"/>
              </a:ext>
            </a:extLst>
          </p:cNvPr>
          <p:cNvPicPr>
            <a:picLocks noChangeAspect="1"/>
          </p:cNvPicPr>
          <p:nvPr/>
        </p:nvPicPr>
        <p:blipFill>
          <a:blip r:embed="rId2"/>
          <a:stretch>
            <a:fillRect/>
          </a:stretch>
        </p:blipFill>
        <p:spPr>
          <a:xfrm>
            <a:off x="413817" y="1676400"/>
            <a:ext cx="8320241" cy="3948370"/>
          </a:xfrm>
          <a:prstGeom prst="rect">
            <a:avLst/>
          </a:prstGeom>
        </p:spPr>
      </p:pic>
    </p:spTree>
    <p:extLst>
      <p:ext uri="{BB962C8B-B14F-4D97-AF65-F5344CB8AC3E}">
        <p14:creationId xmlns:p14="http://schemas.microsoft.com/office/powerpoint/2010/main" val="704637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54368"/>
            <a:ext cx="7999095" cy="5631050"/>
          </a:xfrm>
        </p:spPr>
        <p:txBody>
          <a:bodyPr/>
          <a:lstStyle/>
          <a:p>
            <a:pPr algn="ctr"/>
            <a:r>
              <a:rPr lang="en-IN" b="0" spc="-5" dirty="0"/>
              <a:t>Modules</a:t>
            </a: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761344" y="990600"/>
            <a:ext cx="7937203" cy="381000"/>
          </a:xfrm>
        </p:spPr>
        <p:txBody>
          <a:bodyPr/>
          <a:lstStyle/>
          <a:p>
            <a:r>
              <a:rPr lang="en-US" sz="2400" b="1" dirty="0">
                <a:solidFill>
                  <a:srgbClr val="000000"/>
                </a:solidFill>
                <a:latin typeface="Times New Roman" panose="02020603050405020304" pitchFamily="18" charset="0"/>
                <a:cs typeface="Times New Roman" panose="02020603050405020304" pitchFamily="18" charset="0"/>
              </a:rPr>
              <a:t>HARDWARE SETUP</a:t>
            </a:r>
            <a:endParaRPr lang="en-IN" sz="2400" b="1" dirty="0">
              <a:solidFill>
                <a:srgbClr val="0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21</a:t>
            </a:fld>
            <a:endParaRPr lang="en-IN" spc="15" dirty="0"/>
          </a:p>
        </p:txBody>
      </p:sp>
      <p:pic>
        <p:nvPicPr>
          <p:cNvPr id="11" name="Picture 10">
            <a:extLst>
              <a:ext uri="{FF2B5EF4-FFF2-40B4-BE49-F238E27FC236}">
                <a16:creationId xmlns:a16="http://schemas.microsoft.com/office/drawing/2014/main" id="{3D0C63FD-7D5D-249D-5765-047291C10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40795" y="818911"/>
            <a:ext cx="4178298" cy="5893279"/>
          </a:xfrm>
          <a:prstGeom prst="rect">
            <a:avLst/>
          </a:prstGeom>
        </p:spPr>
      </p:pic>
    </p:spTree>
    <p:extLst>
      <p:ext uri="{BB962C8B-B14F-4D97-AF65-F5344CB8AC3E}">
        <p14:creationId xmlns:p14="http://schemas.microsoft.com/office/powerpoint/2010/main" val="1208971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54368"/>
            <a:ext cx="7999095" cy="5865832"/>
          </a:xfrm>
        </p:spPr>
        <p:txBody>
          <a:bodyPr/>
          <a:lstStyle/>
          <a:p>
            <a:pPr algn="ct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586106" y="407968"/>
            <a:ext cx="8046402" cy="5078432"/>
          </a:xfrm>
        </p:spPr>
        <p:txBody>
          <a:bodyPr/>
          <a:lstStyle/>
          <a:p>
            <a:r>
              <a:rPr lang="en-US" sz="2400" b="1" dirty="0">
                <a:solidFill>
                  <a:srgbClr val="000000"/>
                </a:solidFill>
                <a:latin typeface="Times New Roman" panose="02020603050405020304" pitchFamily="18" charset="0"/>
                <a:cs typeface="Times New Roman" panose="02020603050405020304" pitchFamily="18" charset="0"/>
              </a:rPr>
              <a:t>                 </a:t>
            </a:r>
          </a:p>
          <a:p>
            <a:r>
              <a:rPr lang="en-US" sz="2400" b="1" dirty="0">
                <a:solidFill>
                  <a:srgbClr val="000000"/>
                </a:solidFill>
                <a:latin typeface="Times New Roman" panose="02020603050405020304" pitchFamily="18" charset="0"/>
                <a:cs typeface="Times New Roman" panose="02020603050405020304" pitchFamily="18" charset="0"/>
              </a:rPr>
              <a:t>                      Conclusion and future Enhancement</a:t>
            </a:r>
          </a:p>
          <a:p>
            <a:endParaRPr lang="en-IN" sz="2400" b="1" dirty="0">
              <a:solidFill>
                <a:srgbClr val="000000"/>
              </a:solidFill>
              <a:latin typeface="Times New Roman" panose="02020603050405020304" pitchFamily="18" charset="0"/>
              <a:cs typeface="Times New Roman" panose="02020603050405020304" pitchFamily="18" charset="0"/>
            </a:endParaRPr>
          </a:p>
          <a:p>
            <a:r>
              <a:rPr lang="en-IN" sz="2000" b="1" dirty="0">
                <a:solidFill>
                  <a:srgbClr val="000000"/>
                </a:solidFill>
                <a:latin typeface="Times New Roman" panose="02020603050405020304" pitchFamily="18" charset="0"/>
                <a:cs typeface="Times New Roman" panose="02020603050405020304" pitchFamily="18" charset="0"/>
              </a:rPr>
              <a:t>Conclusion:</a:t>
            </a:r>
          </a:p>
          <a:p>
            <a:r>
              <a:rPr lang="en-IN" sz="2000" b="1" dirty="0">
                <a:solidFill>
                  <a:srgbClr val="000000"/>
                </a:solidFill>
                <a:latin typeface="Times New Roman" panose="02020603050405020304" pitchFamily="18" charset="0"/>
                <a:cs typeface="Times New Roman" panose="02020603050405020304" pitchFamily="18" charset="0"/>
              </a:rPr>
              <a:t>                   </a:t>
            </a:r>
          </a:p>
          <a:p>
            <a:r>
              <a:rPr lang="en-IN" sz="2000" b="1"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To eliminate the need for human effort in operating door locks and is particularly useful in remote areas. “Smart Door Lock” demonstrates the potential of IoT and wireless communication in improving automation and security in everyday life. By automating the operation of door locks, it can enhance convenience while also providing an additional level of security to users. The successful completion of this project indicates the viability of using solenoid locks, Bluetooth, and biometric technology to create innovative and effective security solutions.</a:t>
            </a:r>
          </a:p>
          <a:p>
            <a:endParaRPr lang="en-US" dirty="0">
              <a:solidFill>
                <a:srgbClr val="000000"/>
              </a:solidFill>
              <a:latin typeface="Times New Roman" panose="02020603050405020304" pitchFamily="18" charset="0"/>
            </a:endParaRPr>
          </a:p>
          <a:p>
            <a:endParaRPr lang="en-US" sz="2000" b="1" i="0" u="none" strike="noStrike" baseline="0" dirty="0">
              <a:solidFill>
                <a:srgbClr val="000000"/>
              </a:solidFill>
              <a:latin typeface="Times New Roman" panose="02020603050405020304" pitchFamily="18" charset="0"/>
            </a:endParaRPr>
          </a:p>
          <a:p>
            <a:r>
              <a:rPr lang="en-US" sz="2000" b="1" dirty="0">
                <a:solidFill>
                  <a:srgbClr val="000000"/>
                </a:solidFill>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22</a:t>
            </a:fld>
            <a:endParaRPr lang="en-IN" spc="15" dirty="0"/>
          </a:p>
        </p:txBody>
      </p:sp>
    </p:spTree>
    <p:extLst>
      <p:ext uri="{BB962C8B-B14F-4D97-AF65-F5344CB8AC3E}">
        <p14:creationId xmlns:p14="http://schemas.microsoft.com/office/powerpoint/2010/main" val="2356480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C1DD-2485-A32B-D26C-0C16350C2763}"/>
              </a:ext>
            </a:extLst>
          </p:cNvPr>
          <p:cNvSpPr>
            <a:spLocks noGrp="1"/>
          </p:cNvSpPr>
          <p:nvPr>
            <p:ph type="title"/>
          </p:nvPr>
        </p:nvSpPr>
        <p:spPr>
          <a:xfrm>
            <a:off x="558800" y="354368"/>
            <a:ext cx="7999095" cy="5665432"/>
          </a:xfrm>
        </p:spPr>
        <p:txBody>
          <a:bodyPr/>
          <a:lstStyle/>
          <a:p>
            <a:pPr algn="ct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b="0" spc="-5" dirty="0">
                <a:latin typeface="Times New Roman"/>
                <a:cs typeface="Times New Roman"/>
              </a:rPr>
            </a:br>
            <a:br>
              <a:rPr lang="en-IN" sz="4000" dirty="0">
                <a:latin typeface="Times New Roman"/>
                <a:cs typeface="Times New Roman"/>
              </a:rPr>
            </a:br>
            <a:endParaRPr lang="en-IN" dirty="0"/>
          </a:p>
        </p:txBody>
      </p:sp>
      <p:sp>
        <p:nvSpPr>
          <p:cNvPr id="3" name="Text Placeholder 2">
            <a:extLst>
              <a:ext uri="{FF2B5EF4-FFF2-40B4-BE49-F238E27FC236}">
                <a16:creationId xmlns:a16="http://schemas.microsoft.com/office/drawing/2014/main" id="{7C2908AD-32E1-9252-9294-4CBF5F576D93}"/>
              </a:ext>
            </a:extLst>
          </p:cNvPr>
          <p:cNvSpPr>
            <a:spLocks noGrp="1"/>
          </p:cNvSpPr>
          <p:nvPr>
            <p:ph type="body" idx="1"/>
          </p:nvPr>
        </p:nvSpPr>
        <p:spPr>
          <a:xfrm>
            <a:off x="558800" y="637800"/>
            <a:ext cx="8101647" cy="5238023"/>
          </a:xfrm>
        </p:spPr>
        <p:txBody>
          <a:bodyPr/>
          <a:lstStyle/>
          <a:p>
            <a:r>
              <a:rPr lang="en-US" sz="2400" b="1" dirty="0">
                <a:solidFill>
                  <a:srgbClr val="000000"/>
                </a:solidFill>
                <a:latin typeface="Times New Roman" panose="02020603050405020304" pitchFamily="18" charset="0"/>
                <a:cs typeface="Times New Roman" panose="02020603050405020304" pitchFamily="18" charset="0"/>
              </a:rPr>
              <a:t>                    Conclusion and future Enhancement</a:t>
            </a:r>
          </a:p>
          <a:p>
            <a:endParaRPr lang="en-US" dirty="0">
              <a:solidFill>
                <a:srgbClr val="000000"/>
              </a:solidFill>
              <a:latin typeface="Times New Roman" panose="02020603050405020304" pitchFamily="18" charset="0"/>
            </a:endParaRPr>
          </a:p>
          <a:p>
            <a:r>
              <a:rPr lang="en-US" sz="2000" b="1" i="0" u="none" strike="noStrike" baseline="0" dirty="0">
                <a:solidFill>
                  <a:srgbClr val="000000"/>
                </a:solidFill>
                <a:latin typeface="Times New Roman" panose="02020603050405020304" pitchFamily="18" charset="0"/>
              </a:rPr>
              <a:t>Future Enhancement: </a:t>
            </a:r>
          </a:p>
          <a:p>
            <a:r>
              <a:rPr lang="en-US" sz="2000" b="1" dirty="0">
                <a:solidFill>
                  <a:srgbClr val="000000"/>
                </a:solidFill>
                <a:latin typeface="Times New Roman" panose="02020603050405020304" pitchFamily="18" charset="0"/>
                <a:cs typeface="Times New Roman" panose="02020603050405020304" pitchFamily="18" charset="0"/>
              </a:rPr>
              <a:t>                    </a:t>
            </a:r>
          </a:p>
          <a:p>
            <a:r>
              <a:rPr lang="en-US" sz="2000" b="1"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In the future, there are several enhancements that could be made to the Biometric lock project. One improvement would be to add a camera module to the system, which could take a picture of the person attempting to gain access. This would further increase security and provide a visual record of who entered and exited the room. Another enhancement could be to integrate the system with a home automation platform, allowing the lock to be controlled remotely via a smartphone or voice assistant. Additionally, the system could be improved by adding a backup power supply, such as a rechargeable battery, to ensure that the lock remains operational in the event of a power outage. Finally, the project could be expanded to include multiple doors or access points, allowing for greater control over who is allowed to enter different areas of a building. Overall, these enhancements would further increase the functionality and security of the Biometric lock system, making it an even more valuable tool for home and business owners </a:t>
            </a:r>
            <a:endParaRPr lang="en-US" sz="2000" b="1" dirty="0">
              <a:solidFill>
                <a:srgbClr val="0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980485-E40E-D9D2-1FA5-C9D77B65A2AD}"/>
              </a:ext>
            </a:extLst>
          </p:cNvPr>
          <p:cNvSpPr>
            <a:spLocks noGrp="1"/>
          </p:cNvSpPr>
          <p:nvPr>
            <p:ph type="sldNum" sz="quarter" idx="7"/>
          </p:nvPr>
        </p:nvSpPr>
        <p:spPr>
          <a:xfrm>
            <a:off x="578465" y="6287418"/>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23</a:t>
            </a:fld>
            <a:endParaRPr lang="en-IN" spc="15" dirty="0"/>
          </a:p>
        </p:txBody>
      </p:sp>
    </p:spTree>
    <p:extLst>
      <p:ext uri="{BB962C8B-B14F-4D97-AF65-F5344CB8AC3E}">
        <p14:creationId xmlns:p14="http://schemas.microsoft.com/office/powerpoint/2010/main" val="1454270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150739" y="271975"/>
            <a:ext cx="8446688" cy="838200"/>
          </a:xfrm>
        </p:spPr>
        <p:txBody>
          <a:bodyPr/>
          <a:lstStyle/>
          <a:p>
            <a:pPr algn="ctr"/>
            <a:r>
              <a:rPr lang="en-IN" dirty="0">
                <a:solidFill>
                  <a:schemeClr val="tx1"/>
                </a:solidFill>
                <a:latin typeface="Times New Roman" pitchFamily="18" charset="0"/>
                <a:cs typeface="Times New Roman" pitchFamily="18" charset="0"/>
              </a:rPr>
              <a:t>References</a:t>
            </a:r>
          </a:p>
        </p:txBody>
      </p:sp>
      <p:sp>
        <p:nvSpPr>
          <p:cNvPr id="1048615" name="Text Placeholder 2"/>
          <p:cNvSpPr>
            <a:spLocks noGrp="1"/>
          </p:cNvSpPr>
          <p:nvPr>
            <p:ph type="body" idx="1"/>
          </p:nvPr>
        </p:nvSpPr>
        <p:spPr>
          <a:xfrm>
            <a:off x="150739" y="1110175"/>
            <a:ext cx="8851900" cy="4909625"/>
          </a:xfrm>
        </p:spPr>
        <p:txBody>
          <a:bodyPr/>
          <a:lstStyle/>
          <a:p>
            <a:pPr marL="0" indent="0" algn="just">
              <a:buSzPct val="150000"/>
              <a:buNone/>
            </a:pPr>
            <a:endParaRPr lang="en-US" sz="1800" u="sng" dirty="0">
              <a:solidFill>
                <a:srgbClr val="CC9900"/>
              </a:solidFill>
              <a:latin typeface="Times New Roman" panose="02020603050405020304" pitchFamily="18" charset="0"/>
              <a:cs typeface="Times New Roman" panose="02020603050405020304" pitchFamily="18" charset="0"/>
            </a:endParaRPr>
          </a:p>
          <a:p>
            <a:pPr algn="l"/>
            <a:r>
              <a:rPr lang="en-US" sz="2000" b="0" i="0" u="none" strike="noStrike" baseline="0" dirty="0">
                <a:latin typeface="Times New Roman" panose="02020603050405020304" pitchFamily="18" charset="0"/>
                <a:cs typeface="Times New Roman" panose="02020603050405020304" pitchFamily="18" charset="0"/>
              </a:rPr>
              <a:t>Arpita Mishra, Siddharth Sharma, </a:t>
            </a:r>
            <a:r>
              <a:rPr lang="en-US" sz="2000" b="0" i="0" u="none" strike="noStrike" baseline="0" dirty="0" err="1">
                <a:latin typeface="Times New Roman" panose="02020603050405020304" pitchFamily="18" charset="0"/>
                <a:cs typeface="Times New Roman" panose="02020603050405020304" pitchFamily="18" charset="0"/>
              </a:rPr>
              <a:t>Sachin</a:t>
            </a:r>
            <a:r>
              <a:rPr lang="en-US" sz="2000" b="0" i="0" u="none" strike="noStrike" baseline="0" dirty="0">
                <a:latin typeface="Times New Roman" panose="02020603050405020304" pitchFamily="18" charset="0"/>
                <a:cs typeface="Times New Roman" panose="02020603050405020304" pitchFamily="18" charset="0"/>
              </a:rPr>
              <a:t> Dubey, </a:t>
            </a:r>
            <a:r>
              <a:rPr lang="en-US" sz="2000" b="0" i="0" u="none" strike="noStrike" baseline="0" dirty="0" err="1">
                <a:latin typeface="Times New Roman" panose="02020603050405020304" pitchFamily="18" charset="0"/>
                <a:cs typeface="Times New Roman" panose="02020603050405020304" pitchFamily="18" charset="0"/>
              </a:rPr>
              <a:t>S.K.Dubey</a:t>
            </a:r>
            <a:r>
              <a:rPr lang="en-US" sz="2000" b="0" i="0" u="none" strike="noStrike" baseline="0" dirty="0">
                <a:latin typeface="Times New Roman" panose="02020603050405020304" pitchFamily="18" charset="0"/>
                <a:cs typeface="Times New Roman" panose="02020603050405020304" pitchFamily="18" charset="0"/>
              </a:rPr>
              <a:t>, “Password Based Security Lock </a:t>
            </a:r>
            <a:r>
              <a:rPr lang="en-US" sz="2000" b="0" i="0" u="none" strike="noStrike" baseline="0" dirty="0" err="1">
                <a:latin typeface="Times New Roman" panose="02020603050405020304" pitchFamily="18" charset="0"/>
                <a:cs typeface="Times New Roman" panose="02020603050405020304" pitchFamily="18" charset="0"/>
              </a:rPr>
              <a:t>System”,International</a:t>
            </a:r>
            <a:r>
              <a:rPr lang="en-US" sz="2000" b="0" i="0" u="none" strike="noStrike" baseline="0" dirty="0">
                <a:latin typeface="Times New Roman" panose="02020603050405020304" pitchFamily="18" charset="0"/>
                <a:cs typeface="Times New Roman" panose="02020603050405020304" pitchFamily="18" charset="0"/>
              </a:rPr>
              <a:t> Journal of Advanced Technology in </a:t>
            </a:r>
            <a:r>
              <a:rPr lang="en-IN" sz="2000" b="0" i="0" u="none" strike="noStrike" baseline="0" dirty="0">
                <a:latin typeface="Times New Roman" panose="02020603050405020304" pitchFamily="18" charset="0"/>
                <a:cs typeface="Times New Roman" panose="02020603050405020304" pitchFamily="18" charset="0"/>
              </a:rPr>
              <a:t>Engineering and Science, 2011.</a:t>
            </a:r>
          </a:p>
          <a:p>
            <a:pPr algn="l"/>
            <a:endParaRPr lang="en-IN" sz="2000" b="0" i="0" u="none" strike="noStrike" baseline="0" dirty="0">
              <a:latin typeface="Times New Roman" panose="02020603050405020304" pitchFamily="18" charset="0"/>
              <a:cs typeface="Times New Roman" panose="02020603050405020304" pitchFamily="18" charset="0"/>
            </a:endParaRPr>
          </a:p>
          <a:p>
            <a:pPr algn="l"/>
            <a:r>
              <a:rPr lang="en-IN" sz="2000" b="0" i="0" u="none" strike="noStrike" baseline="0" dirty="0">
                <a:latin typeface="Times New Roman" panose="02020603050405020304" pitchFamily="18" charset="0"/>
                <a:cs typeface="Times New Roman" panose="02020603050405020304" pitchFamily="18" charset="0"/>
              </a:rPr>
              <a:t> </a:t>
            </a:r>
            <a:r>
              <a:rPr lang="en-IN" sz="2000" b="0" i="0" u="none" strike="noStrike" baseline="0" dirty="0" err="1">
                <a:latin typeface="Times New Roman" panose="02020603050405020304" pitchFamily="18" charset="0"/>
                <a:cs typeface="Times New Roman" panose="02020603050405020304" pitchFamily="18" charset="0"/>
              </a:rPr>
              <a:t>Bhalekar</a:t>
            </a:r>
            <a:r>
              <a:rPr lang="en-IN" sz="2000" b="0" i="0" u="none" strike="noStrike" baseline="0" dirty="0">
                <a:latin typeface="Times New Roman" panose="02020603050405020304" pitchFamily="18" charset="0"/>
                <a:cs typeface="Times New Roman" panose="02020603050405020304" pitchFamily="18" charset="0"/>
              </a:rPr>
              <a:t> Pandurang, </a:t>
            </a:r>
            <a:r>
              <a:rPr lang="en-IN" sz="2000" b="0" i="0" u="none" strike="noStrike" baseline="0" dirty="0" err="1">
                <a:latin typeface="Times New Roman" panose="02020603050405020304" pitchFamily="18" charset="0"/>
                <a:cs typeface="Times New Roman" panose="02020603050405020304" pitchFamily="18" charset="0"/>
              </a:rPr>
              <a:t>Jamgaonkar</a:t>
            </a:r>
            <a:r>
              <a:rPr lang="en-IN" sz="2000" b="0" i="0" u="none" strike="noStrike" baseline="0" dirty="0">
                <a:latin typeface="Times New Roman" panose="02020603050405020304" pitchFamily="18" charset="0"/>
                <a:cs typeface="Times New Roman" panose="02020603050405020304" pitchFamily="18" charset="0"/>
              </a:rPr>
              <a:t> Dhanesh, Prof.</a:t>
            </a:r>
            <a:r>
              <a:rPr lang="en-US" sz="2000" b="0" i="0" u="none" strike="noStrike" baseline="0" dirty="0">
                <a:latin typeface="Times New Roman" panose="02020603050405020304" pitchFamily="18" charset="0"/>
                <a:cs typeface="Times New Roman" panose="02020603050405020304" pitchFamily="18" charset="0"/>
              </a:rPr>
              <a:t>Mrs. Shailaja </a:t>
            </a:r>
            <a:r>
              <a:rPr lang="en-US" sz="2000" b="0" i="0" u="none" strike="noStrike" baseline="0" dirty="0" err="1">
                <a:latin typeface="Times New Roman" panose="02020603050405020304" pitchFamily="18" charset="0"/>
                <a:cs typeface="Times New Roman" panose="02020603050405020304" pitchFamily="18" charset="0"/>
              </a:rPr>
              <a:t>Pede</a:t>
            </a:r>
            <a:r>
              <a:rPr lang="en-US" sz="2000" b="0"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err="1">
                <a:latin typeface="Times New Roman" panose="02020603050405020304" pitchFamily="18" charset="0"/>
                <a:cs typeface="Times New Roman" panose="02020603050405020304" pitchFamily="18" charset="0"/>
              </a:rPr>
              <a:t>Ghangale</a:t>
            </a:r>
            <a:r>
              <a:rPr lang="en-US" sz="2000" b="0"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err="1">
                <a:latin typeface="Times New Roman" panose="02020603050405020304" pitchFamily="18" charset="0"/>
                <a:cs typeface="Times New Roman" panose="02020603050405020304" pitchFamily="18" charset="0"/>
              </a:rPr>
              <a:t>Akshay</a:t>
            </a:r>
            <a:r>
              <a:rPr lang="en-US" sz="2000" b="0"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err="1">
                <a:latin typeface="Times New Roman" panose="02020603050405020304" pitchFamily="18" charset="0"/>
                <a:cs typeface="Times New Roman" panose="02020603050405020304" pitchFamily="18" charset="0"/>
              </a:rPr>
              <a:t>Garge</a:t>
            </a:r>
            <a:r>
              <a:rPr lang="en-US" sz="2000" b="0"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err="1">
                <a:latin typeface="Times New Roman" panose="02020603050405020304" pitchFamily="18" charset="0"/>
                <a:cs typeface="Times New Roman" panose="02020603050405020304" pitchFamily="18" charset="0"/>
              </a:rPr>
              <a:t>Rahul,“Smart</a:t>
            </a:r>
            <a:r>
              <a:rPr lang="en-US" sz="2000" b="0" i="0" u="none" strike="noStrike" baseline="0" dirty="0">
                <a:latin typeface="Times New Roman" panose="02020603050405020304" pitchFamily="18" charset="0"/>
                <a:cs typeface="Times New Roman" panose="02020603050405020304" pitchFamily="18" charset="0"/>
              </a:rPr>
              <a:t> Lock: A Locking System Using Bluetooth </a:t>
            </a:r>
            <a:r>
              <a:rPr lang="en-IN" sz="2000" b="0" i="0" u="none" strike="noStrike" baseline="0" dirty="0">
                <a:latin typeface="Times New Roman" panose="02020603050405020304" pitchFamily="18" charset="0"/>
                <a:cs typeface="Times New Roman" panose="02020603050405020304" pitchFamily="18" charset="0"/>
              </a:rPr>
              <a:t>Technology &amp; Camera Verification”, International </a:t>
            </a:r>
            <a:r>
              <a:rPr lang="en-US" sz="2000" b="0" i="0" u="none" strike="noStrike" baseline="0" dirty="0">
                <a:latin typeface="Times New Roman" panose="02020603050405020304" pitchFamily="18" charset="0"/>
                <a:cs typeface="Times New Roman" panose="02020603050405020304" pitchFamily="18" charset="0"/>
              </a:rPr>
              <a:t>Journal of Technical Research, 2013.</a:t>
            </a:r>
          </a:p>
          <a:p>
            <a:pPr algn="l"/>
            <a:endParaRPr lang="en-US" sz="2000" b="0" i="0" u="none" strike="noStrike" baseline="0" dirty="0">
              <a:latin typeface="Times New Roman" panose="02020603050405020304" pitchFamily="18" charset="0"/>
              <a:cs typeface="Times New Roman" panose="02020603050405020304" pitchFamily="18" charset="0"/>
            </a:endParaRPr>
          </a:p>
          <a:p>
            <a:pPr algn="l"/>
            <a:r>
              <a:rPr lang="fi-FI" sz="2000" b="0" i="0" u="none" strike="noStrike" baseline="0" dirty="0">
                <a:latin typeface="Times New Roman" panose="02020603050405020304" pitchFamily="18" charset="0"/>
                <a:cs typeface="Times New Roman" panose="02020603050405020304" pitchFamily="18" charset="0"/>
              </a:rPr>
              <a:t> Lia Kamelia, Alfin Noor hassan S.R, Mada Sanjaya </a:t>
            </a:r>
            <a:r>
              <a:rPr lang="en-US" sz="2000" b="0" i="0" u="none" strike="noStrike" baseline="0" dirty="0">
                <a:latin typeface="Times New Roman" panose="02020603050405020304" pitchFamily="18" charset="0"/>
                <a:cs typeface="Times New Roman" panose="02020603050405020304" pitchFamily="18" charset="0"/>
              </a:rPr>
              <a:t>and W.S., Edi </a:t>
            </a:r>
            <a:r>
              <a:rPr lang="en-US" sz="2000" b="0" i="0" u="none" strike="noStrike" baseline="0" dirty="0" err="1">
                <a:latin typeface="Times New Roman" panose="02020603050405020304" pitchFamily="18" charset="0"/>
                <a:cs typeface="Times New Roman" panose="02020603050405020304" pitchFamily="18" charset="0"/>
              </a:rPr>
              <a:t>Mulyana</a:t>
            </a:r>
            <a:r>
              <a:rPr lang="en-US" sz="2000" b="0" i="0" u="none" strike="noStrike" baseline="0" dirty="0">
                <a:latin typeface="Times New Roman" panose="02020603050405020304" pitchFamily="18" charset="0"/>
                <a:cs typeface="Times New Roman" panose="02020603050405020304" pitchFamily="18" charset="0"/>
              </a:rPr>
              <a:t> “Door-Automation System Using Bluetooth-Based Android For Mobile Phone”, ARPN Journal of Engineering and Applied Sciences(ISSN 1819-6608), Vol. 9, No. 10, October </a:t>
            </a:r>
            <a:r>
              <a:rPr lang="en-IN" sz="2000" b="0" i="0" u="none" strike="noStrike" baseline="0" dirty="0">
                <a:latin typeface="Times New Roman" panose="02020603050405020304" pitchFamily="18" charset="0"/>
                <a:cs typeface="Times New Roman" panose="02020603050405020304" pitchFamily="18" charset="0"/>
              </a:rPr>
              <a:t>2014.</a:t>
            </a:r>
          </a:p>
          <a:p>
            <a:pPr algn="l"/>
            <a:endParaRPr lang="en-US" sz="15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EC3D008-A795-2659-07B4-1A10AB9E855C}"/>
              </a:ext>
            </a:extLst>
          </p:cNvPr>
          <p:cNvSpPr>
            <a:spLocks noGrp="1"/>
          </p:cNvSpPr>
          <p:nvPr>
            <p:ph type="sldNum" sz="quarter" idx="12"/>
          </p:nvPr>
        </p:nvSpPr>
        <p:spPr>
          <a:xfrm>
            <a:off x="142516" y="6169851"/>
            <a:ext cx="426605" cy="457200"/>
          </a:xfrm>
        </p:spPr>
        <p:txBody>
          <a:bodyPr/>
          <a:lstStyle/>
          <a:p>
            <a:fld id="{E24E1BA5-2B3A-4BA0-82C4-250B1E03B99C}" type="slidenum">
              <a:rPr lang="en-US" smtClean="0"/>
              <a:pPr/>
              <a:t>24</a:t>
            </a:fld>
            <a:endParaRPr lang="en-US" dirty="0"/>
          </a:p>
        </p:txBody>
      </p:sp>
    </p:spTree>
    <p:extLst>
      <p:ext uri="{BB962C8B-B14F-4D97-AF65-F5344CB8AC3E}">
        <p14:creationId xmlns:p14="http://schemas.microsoft.com/office/powerpoint/2010/main" val="1798411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9FC5D1-5023-B615-BFB3-69100945815F}"/>
              </a:ext>
            </a:extLst>
          </p:cNvPr>
          <p:cNvSpPr>
            <a:spLocks noGrp="1"/>
          </p:cNvSpPr>
          <p:nvPr>
            <p:ph sz="quarter" idx="1"/>
          </p:nvPr>
        </p:nvSpPr>
        <p:spPr>
          <a:xfrm>
            <a:off x="617537" y="914400"/>
            <a:ext cx="7772400" cy="5486399"/>
          </a:xfrm>
        </p:spPr>
        <p:txBody>
          <a:bodyPr/>
          <a:lstStyle/>
          <a:p>
            <a:pPr algn="l"/>
            <a:r>
              <a:rPr lang="en-US" sz="180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Neelam </a:t>
            </a:r>
            <a:r>
              <a:rPr lang="en-IN" sz="2000" b="0" i="0" u="none" strike="noStrike" baseline="0" dirty="0" err="1">
                <a:latin typeface="Times New Roman" panose="02020603050405020304" pitchFamily="18" charset="0"/>
                <a:cs typeface="Times New Roman" panose="02020603050405020304" pitchFamily="18" charset="0"/>
              </a:rPr>
              <a:t>Majgaonkar</a:t>
            </a:r>
            <a:r>
              <a:rPr lang="en-IN" sz="2000" b="0" i="0" u="none" strike="noStrike" baseline="0" dirty="0">
                <a:latin typeface="Times New Roman" panose="02020603050405020304" pitchFamily="18" charset="0"/>
                <a:cs typeface="Times New Roman" panose="02020603050405020304" pitchFamily="18" charset="0"/>
              </a:rPr>
              <a:t>, </a:t>
            </a:r>
            <a:r>
              <a:rPr lang="en-IN" sz="2000" b="0" i="0" u="none" strike="noStrike" baseline="0" dirty="0" err="1">
                <a:latin typeface="Times New Roman" panose="02020603050405020304" pitchFamily="18" charset="0"/>
                <a:cs typeface="Times New Roman" panose="02020603050405020304" pitchFamily="18" charset="0"/>
              </a:rPr>
              <a:t>RuhinaHodekar</a:t>
            </a:r>
            <a:r>
              <a:rPr lang="en-IN" sz="2000" b="0" i="0" u="none" strike="noStrike" baseline="0" dirty="0">
                <a:latin typeface="Times New Roman" panose="02020603050405020304" pitchFamily="18" charset="0"/>
                <a:cs typeface="Times New Roman" panose="02020603050405020304" pitchFamily="18" charset="0"/>
              </a:rPr>
              <a:t>, Priyanka </a:t>
            </a:r>
            <a:r>
              <a:rPr lang="en-IN" sz="2000" b="0" i="0" u="none" strike="noStrike" baseline="0" dirty="0" err="1">
                <a:latin typeface="Times New Roman" panose="02020603050405020304" pitchFamily="18" charset="0"/>
                <a:cs typeface="Times New Roman" panose="02020603050405020304" pitchFamily="18" charset="0"/>
              </a:rPr>
              <a:t>Bandagale</a:t>
            </a:r>
            <a:r>
              <a:rPr lang="en-IN" sz="2000" b="0" i="0" u="none" strike="noStrike" baseline="0" dirty="0">
                <a:latin typeface="Times New Roman" panose="02020603050405020304" pitchFamily="18" charset="0"/>
                <a:cs typeface="Times New Roman" panose="02020603050405020304" pitchFamily="18" charset="0"/>
              </a:rPr>
              <a:t>, “Automatic Door Locking System”,</a:t>
            </a:r>
            <a:r>
              <a:rPr lang="en-US" sz="2000" b="0" i="0" u="none" strike="noStrike" baseline="0" dirty="0">
                <a:latin typeface="Times New Roman" panose="02020603050405020304" pitchFamily="18" charset="0"/>
                <a:cs typeface="Times New Roman" panose="02020603050405020304" pitchFamily="18" charset="0"/>
              </a:rPr>
              <a:t>International Journal of Engineering Development and Research, Volume 4, Issue 1,2013 ISSN: 2321-</a:t>
            </a:r>
            <a:r>
              <a:rPr lang="en-IN" sz="2000" b="0" i="0" u="none" strike="noStrike" baseline="0" dirty="0">
                <a:latin typeface="Times New Roman" panose="02020603050405020304" pitchFamily="18" charset="0"/>
                <a:cs typeface="Times New Roman" panose="02020603050405020304" pitchFamily="18" charset="0"/>
              </a:rPr>
              <a:t>9939.</a:t>
            </a:r>
          </a:p>
          <a:p>
            <a:pPr algn="l"/>
            <a:r>
              <a:rPr lang="en-IN" sz="2000" b="0" i="0" u="none" strike="noStrike" baseline="0" dirty="0">
                <a:latin typeface="Times New Roman" panose="02020603050405020304" pitchFamily="18" charset="0"/>
                <a:cs typeface="Times New Roman" panose="02020603050405020304" pitchFamily="18" charset="0"/>
              </a:rPr>
              <a:t>R.A. </a:t>
            </a:r>
            <a:r>
              <a:rPr lang="en-IN" sz="2000" b="0" i="0" u="none" strike="noStrike" baseline="0" dirty="0" err="1">
                <a:latin typeface="Times New Roman" panose="02020603050405020304" pitchFamily="18" charset="0"/>
                <a:cs typeface="Times New Roman" panose="02020603050405020304" pitchFamily="18" charset="0"/>
              </a:rPr>
              <a:t>Ramlee</a:t>
            </a:r>
            <a:r>
              <a:rPr lang="en-IN" sz="2000" b="0" i="0" u="none" strike="noStrike" baseline="0" dirty="0">
                <a:latin typeface="Times New Roman" panose="02020603050405020304" pitchFamily="18" charset="0"/>
                <a:cs typeface="Times New Roman" panose="02020603050405020304" pitchFamily="18" charset="0"/>
              </a:rPr>
              <a:t>, D. H. Z. Tang, </a:t>
            </a:r>
            <a:r>
              <a:rPr lang="en-IN" sz="2000" b="0" i="0" u="none" strike="noStrike" baseline="0" dirty="0" err="1">
                <a:latin typeface="Times New Roman" panose="02020603050405020304" pitchFamily="18" charset="0"/>
                <a:cs typeface="Times New Roman" panose="02020603050405020304" pitchFamily="18" charset="0"/>
              </a:rPr>
              <a:t>M.M.Ismail</a:t>
            </a:r>
            <a:r>
              <a:rPr lang="en-IN" sz="2000" b="0" i="0" u="none" strike="noStrike" baseline="0" dirty="0">
                <a:latin typeface="Times New Roman" panose="02020603050405020304" pitchFamily="18" charset="0"/>
                <a:cs typeface="Times New Roman" panose="02020603050405020304" pitchFamily="18" charset="0"/>
              </a:rPr>
              <a:t>, “Smart Home </a:t>
            </a:r>
            <a:r>
              <a:rPr lang="en-US" sz="2000" b="0" i="0" u="none" strike="noStrike" baseline="0" dirty="0">
                <a:latin typeface="Times New Roman" panose="02020603050405020304" pitchFamily="18" charset="0"/>
                <a:cs typeface="Times New Roman" panose="02020603050405020304" pitchFamily="18" charset="0"/>
              </a:rPr>
              <a:t>System for Disabled People Via Wireless Bluetooth”, in Proc. of IEEE International Conference on System Engineering and Technology, pp. 1-4,</a:t>
            </a:r>
            <a:r>
              <a:rPr lang="en-IN" sz="2000" b="0" i="0" u="none" strike="noStrike" baseline="0" dirty="0">
                <a:latin typeface="Times New Roman" panose="02020603050405020304" pitchFamily="18" charset="0"/>
                <a:cs typeface="Times New Roman" panose="02020603050405020304" pitchFamily="18" charset="0"/>
              </a:rPr>
              <a:t>2012.</a:t>
            </a:r>
          </a:p>
          <a:p>
            <a:pPr algn="l"/>
            <a:endParaRPr lang="en-US" sz="2000"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Website link</a:t>
            </a:r>
          </a:p>
          <a:p>
            <a:pPr algn="l"/>
            <a:endParaRPr lang="en-US" sz="24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https://iotdesignpro.com/projects/fingerprint-door-lock-system-using-arduino-and-smartphone</a:t>
            </a:r>
          </a:p>
        </p:txBody>
      </p:sp>
      <p:sp>
        <p:nvSpPr>
          <p:cNvPr id="2" name="Slide Number Placeholder 1">
            <a:extLst>
              <a:ext uri="{FF2B5EF4-FFF2-40B4-BE49-F238E27FC236}">
                <a16:creationId xmlns:a16="http://schemas.microsoft.com/office/drawing/2014/main" id="{CE588C89-1CB1-68C6-F869-5FE13AEA256E}"/>
              </a:ext>
            </a:extLst>
          </p:cNvPr>
          <p:cNvSpPr>
            <a:spLocks noGrp="1"/>
          </p:cNvSpPr>
          <p:nvPr>
            <p:ph type="sldNum" sz="quarter" idx="12"/>
          </p:nvPr>
        </p:nvSpPr>
        <p:spPr>
          <a:xfrm>
            <a:off x="146050" y="6247246"/>
            <a:ext cx="426605" cy="457200"/>
          </a:xfrm>
        </p:spPr>
        <p:txBody>
          <a:bodyPr/>
          <a:lstStyle/>
          <a:p>
            <a:fld id="{E24E1BA5-2B3A-4BA0-82C4-250B1E03B99C}" type="slidenum">
              <a:rPr lang="en-US" smtClean="0"/>
              <a:pPr/>
              <a:t>25</a:t>
            </a:fld>
            <a:endParaRPr lang="en-US"/>
          </a:p>
        </p:txBody>
      </p:sp>
    </p:spTree>
    <p:extLst>
      <p:ext uri="{BB962C8B-B14F-4D97-AF65-F5344CB8AC3E}">
        <p14:creationId xmlns:p14="http://schemas.microsoft.com/office/powerpoint/2010/main" val="406446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150739" y="271975"/>
            <a:ext cx="8446688" cy="838200"/>
          </a:xfrm>
        </p:spPr>
        <p:txBody>
          <a:bodyPr/>
          <a:lstStyle/>
          <a:p>
            <a:pPr algn="ctr"/>
            <a:r>
              <a:rPr lang="en-IN" sz="2400" b="1" dirty="0">
                <a:solidFill>
                  <a:schemeClr val="tx1"/>
                </a:solidFill>
                <a:latin typeface="Times New Roman" pitchFamily="18" charset="0"/>
                <a:cs typeface="Times New Roman" pitchFamily="18" charset="0"/>
              </a:rPr>
              <a:t>          CERTIFICATES (ONLINE COURSE)</a:t>
            </a:r>
          </a:p>
        </p:txBody>
      </p:sp>
      <p:sp>
        <p:nvSpPr>
          <p:cNvPr id="1048615" name="Text Placeholder 2"/>
          <p:cNvSpPr>
            <a:spLocks noGrp="1"/>
          </p:cNvSpPr>
          <p:nvPr>
            <p:ph type="body" idx="1"/>
          </p:nvPr>
        </p:nvSpPr>
        <p:spPr>
          <a:xfrm>
            <a:off x="150739" y="1110175"/>
            <a:ext cx="8851900" cy="4909625"/>
          </a:xfrm>
        </p:spPr>
        <p:txBody>
          <a:bodyPr/>
          <a:lstStyle/>
          <a:p>
            <a:pPr marL="0" indent="0" algn="just">
              <a:buSzPct val="150000"/>
              <a:buNone/>
            </a:pPr>
            <a:endParaRPr lang="en-US" sz="1800" u="sng" dirty="0">
              <a:solidFill>
                <a:srgbClr val="CC9900"/>
              </a:solidFill>
              <a:latin typeface="Times New Roman" panose="02020603050405020304" pitchFamily="18" charset="0"/>
              <a:cs typeface="Times New Roman" panose="02020603050405020304" pitchFamily="18" charset="0"/>
            </a:endParaRPr>
          </a:p>
          <a:p>
            <a:pPr marL="0" indent="0" algn="l">
              <a:buNone/>
            </a:pPr>
            <a:endParaRPr lang="en-US" sz="15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EC3D008-A795-2659-07B4-1A10AB9E855C}"/>
              </a:ext>
            </a:extLst>
          </p:cNvPr>
          <p:cNvSpPr>
            <a:spLocks noGrp="1"/>
          </p:cNvSpPr>
          <p:nvPr>
            <p:ph type="sldNum" sz="quarter" idx="12"/>
          </p:nvPr>
        </p:nvSpPr>
        <p:spPr>
          <a:xfrm>
            <a:off x="142516" y="6169851"/>
            <a:ext cx="426605" cy="457200"/>
          </a:xfrm>
        </p:spPr>
        <p:txBody>
          <a:bodyPr/>
          <a:lstStyle/>
          <a:p>
            <a:fld id="{E24E1BA5-2B3A-4BA0-82C4-250B1E03B99C}" type="slidenum">
              <a:rPr lang="en-US" smtClean="0"/>
              <a:pPr/>
              <a:t>26</a:t>
            </a:fld>
            <a:endParaRPr lang="en-US" dirty="0"/>
          </a:p>
        </p:txBody>
      </p:sp>
      <p:pic>
        <p:nvPicPr>
          <p:cNvPr id="4" name="Picture 3">
            <a:extLst>
              <a:ext uri="{FF2B5EF4-FFF2-40B4-BE49-F238E27FC236}">
                <a16:creationId xmlns:a16="http://schemas.microsoft.com/office/drawing/2014/main" id="{B3D6F303-31F9-8D50-7274-8291E8250781}"/>
              </a:ext>
            </a:extLst>
          </p:cNvPr>
          <p:cNvPicPr>
            <a:picLocks noChangeAspect="1"/>
          </p:cNvPicPr>
          <p:nvPr/>
        </p:nvPicPr>
        <p:blipFill>
          <a:blip r:embed="rId2"/>
          <a:stretch>
            <a:fillRect/>
          </a:stretch>
        </p:blipFill>
        <p:spPr>
          <a:xfrm>
            <a:off x="685799" y="1260227"/>
            <a:ext cx="8028803" cy="4487598"/>
          </a:xfrm>
          <a:prstGeom prst="rect">
            <a:avLst/>
          </a:prstGeom>
        </p:spPr>
      </p:pic>
    </p:spTree>
    <p:extLst>
      <p:ext uri="{BB962C8B-B14F-4D97-AF65-F5344CB8AC3E}">
        <p14:creationId xmlns:p14="http://schemas.microsoft.com/office/powerpoint/2010/main" val="388157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150739" y="271975"/>
            <a:ext cx="8446688" cy="838200"/>
          </a:xfrm>
        </p:spPr>
        <p:txBody>
          <a:bodyPr/>
          <a:lstStyle/>
          <a:p>
            <a:pPr algn="ctr"/>
            <a:r>
              <a:rPr lang="en-IN" sz="2400" b="1" dirty="0">
                <a:solidFill>
                  <a:schemeClr val="tx1"/>
                </a:solidFill>
                <a:latin typeface="Times New Roman" pitchFamily="18" charset="0"/>
                <a:cs typeface="Times New Roman" pitchFamily="18" charset="0"/>
              </a:rPr>
              <a:t>          CERTIFICATES (ONLINE COURSE)</a:t>
            </a:r>
          </a:p>
        </p:txBody>
      </p:sp>
      <p:sp>
        <p:nvSpPr>
          <p:cNvPr id="1048615" name="Text Placeholder 2"/>
          <p:cNvSpPr>
            <a:spLocks noGrp="1"/>
          </p:cNvSpPr>
          <p:nvPr>
            <p:ph type="body" idx="1"/>
          </p:nvPr>
        </p:nvSpPr>
        <p:spPr>
          <a:xfrm>
            <a:off x="150739" y="1110175"/>
            <a:ext cx="8622582" cy="4909625"/>
          </a:xfrm>
        </p:spPr>
        <p:txBody>
          <a:bodyPr/>
          <a:lstStyle/>
          <a:p>
            <a:pPr marL="0" indent="0" algn="just">
              <a:buSzPct val="150000"/>
              <a:buNone/>
            </a:pPr>
            <a:endParaRPr lang="en-US" sz="1800" u="sng" dirty="0">
              <a:solidFill>
                <a:srgbClr val="CC9900"/>
              </a:solidFill>
              <a:latin typeface="Times New Roman" panose="02020603050405020304" pitchFamily="18" charset="0"/>
              <a:cs typeface="Times New Roman" panose="02020603050405020304" pitchFamily="18" charset="0"/>
            </a:endParaRPr>
          </a:p>
          <a:p>
            <a:pPr marL="0" indent="0" algn="l">
              <a:buNone/>
            </a:pPr>
            <a:endParaRPr lang="en-US" sz="15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EC3D008-A795-2659-07B4-1A10AB9E855C}"/>
              </a:ext>
            </a:extLst>
          </p:cNvPr>
          <p:cNvSpPr>
            <a:spLocks noGrp="1"/>
          </p:cNvSpPr>
          <p:nvPr>
            <p:ph type="sldNum" sz="quarter" idx="12"/>
          </p:nvPr>
        </p:nvSpPr>
        <p:spPr>
          <a:xfrm>
            <a:off x="142516" y="6169851"/>
            <a:ext cx="426605" cy="457200"/>
          </a:xfrm>
        </p:spPr>
        <p:txBody>
          <a:bodyPr/>
          <a:lstStyle/>
          <a:p>
            <a:fld id="{E24E1BA5-2B3A-4BA0-82C4-250B1E03B99C}" type="slidenum">
              <a:rPr lang="en-US" smtClean="0"/>
              <a:pPr/>
              <a:t>27</a:t>
            </a:fld>
            <a:endParaRPr lang="en-US" dirty="0"/>
          </a:p>
        </p:txBody>
      </p:sp>
      <p:pic>
        <p:nvPicPr>
          <p:cNvPr id="5" name="Picture 4">
            <a:extLst>
              <a:ext uri="{FF2B5EF4-FFF2-40B4-BE49-F238E27FC236}">
                <a16:creationId xmlns:a16="http://schemas.microsoft.com/office/drawing/2014/main" id="{6CA94D88-665B-B2B2-3CD6-FF07D627BC12}"/>
              </a:ext>
            </a:extLst>
          </p:cNvPr>
          <p:cNvPicPr>
            <a:picLocks noChangeAspect="1"/>
          </p:cNvPicPr>
          <p:nvPr/>
        </p:nvPicPr>
        <p:blipFill>
          <a:blip r:embed="rId2"/>
          <a:stretch>
            <a:fillRect/>
          </a:stretch>
        </p:blipFill>
        <p:spPr>
          <a:xfrm>
            <a:off x="685800" y="1260225"/>
            <a:ext cx="8001000" cy="4487599"/>
          </a:xfrm>
          <a:prstGeom prst="rect">
            <a:avLst/>
          </a:prstGeom>
        </p:spPr>
      </p:pic>
    </p:spTree>
    <p:extLst>
      <p:ext uri="{BB962C8B-B14F-4D97-AF65-F5344CB8AC3E}">
        <p14:creationId xmlns:p14="http://schemas.microsoft.com/office/powerpoint/2010/main" val="645169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150739" y="271975"/>
            <a:ext cx="8446688" cy="838200"/>
          </a:xfrm>
        </p:spPr>
        <p:txBody>
          <a:bodyPr/>
          <a:lstStyle/>
          <a:p>
            <a:pPr algn="ctr"/>
            <a:r>
              <a:rPr lang="en-IN" sz="2400" b="1" dirty="0">
                <a:solidFill>
                  <a:schemeClr val="tx1"/>
                </a:solidFill>
                <a:latin typeface="Times New Roman" pitchFamily="18" charset="0"/>
                <a:cs typeface="Times New Roman" pitchFamily="18" charset="0"/>
              </a:rPr>
              <a:t>          CERTIFICATES (ONLINE COURSE)</a:t>
            </a:r>
          </a:p>
        </p:txBody>
      </p:sp>
      <p:sp>
        <p:nvSpPr>
          <p:cNvPr id="1048615" name="Text Placeholder 2"/>
          <p:cNvSpPr>
            <a:spLocks noGrp="1"/>
          </p:cNvSpPr>
          <p:nvPr>
            <p:ph type="body" idx="1"/>
          </p:nvPr>
        </p:nvSpPr>
        <p:spPr>
          <a:xfrm>
            <a:off x="150739" y="1110175"/>
            <a:ext cx="8622582" cy="4909625"/>
          </a:xfrm>
        </p:spPr>
        <p:txBody>
          <a:bodyPr/>
          <a:lstStyle/>
          <a:p>
            <a:pPr marL="0" indent="0" algn="just">
              <a:buSzPct val="150000"/>
              <a:buNone/>
            </a:pPr>
            <a:endParaRPr lang="en-US" sz="1800" u="sng" dirty="0">
              <a:solidFill>
                <a:srgbClr val="CC9900"/>
              </a:solidFill>
              <a:latin typeface="Times New Roman" panose="02020603050405020304" pitchFamily="18" charset="0"/>
              <a:cs typeface="Times New Roman" panose="02020603050405020304" pitchFamily="18" charset="0"/>
            </a:endParaRPr>
          </a:p>
          <a:p>
            <a:pPr marL="0" indent="0" algn="l">
              <a:buNone/>
            </a:pPr>
            <a:endParaRPr lang="en-US" sz="15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EC3D008-A795-2659-07B4-1A10AB9E855C}"/>
              </a:ext>
            </a:extLst>
          </p:cNvPr>
          <p:cNvSpPr>
            <a:spLocks noGrp="1"/>
          </p:cNvSpPr>
          <p:nvPr>
            <p:ph type="sldNum" sz="quarter" idx="12"/>
          </p:nvPr>
        </p:nvSpPr>
        <p:spPr>
          <a:xfrm>
            <a:off x="142516" y="6169851"/>
            <a:ext cx="426605" cy="457200"/>
          </a:xfrm>
        </p:spPr>
        <p:txBody>
          <a:bodyPr/>
          <a:lstStyle/>
          <a:p>
            <a:fld id="{E24E1BA5-2B3A-4BA0-82C4-250B1E03B99C}" type="slidenum">
              <a:rPr lang="en-US" smtClean="0"/>
              <a:pPr/>
              <a:t>28</a:t>
            </a:fld>
            <a:endParaRPr lang="en-US" dirty="0"/>
          </a:p>
        </p:txBody>
      </p:sp>
      <p:pic>
        <p:nvPicPr>
          <p:cNvPr id="4" name="Picture 3">
            <a:extLst>
              <a:ext uri="{FF2B5EF4-FFF2-40B4-BE49-F238E27FC236}">
                <a16:creationId xmlns:a16="http://schemas.microsoft.com/office/drawing/2014/main" id="{BC93984C-5818-797F-C61F-174D312885AB}"/>
              </a:ext>
            </a:extLst>
          </p:cNvPr>
          <p:cNvPicPr>
            <a:picLocks noChangeAspect="1"/>
          </p:cNvPicPr>
          <p:nvPr/>
        </p:nvPicPr>
        <p:blipFill>
          <a:blip r:embed="rId2"/>
          <a:stretch>
            <a:fillRect/>
          </a:stretch>
        </p:blipFill>
        <p:spPr>
          <a:xfrm>
            <a:off x="569121" y="1182756"/>
            <a:ext cx="8028306" cy="4760844"/>
          </a:xfrm>
          <a:prstGeom prst="rect">
            <a:avLst/>
          </a:prstGeom>
        </p:spPr>
      </p:pic>
    </p:spTree>
    <p:extLst>
      <p:ext uri="{BB962C8B-B14F-4D97-AF65-F5344CB8AC3E}">
        <p14:creationId xmlns:p14="http://schemas.microsoft.com/office/powerpoint/2010/main" val="3781627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150739" y="271975"/>
            <a:ext cx="8446688" cy="838200"/>
          </a:xfrm>
        </p:spPr>
        <p:txBody>
          <a:bodyPr/>
          <a:lstStyle/>
          <a:p>
            <a:pPr algn="ctr"/>
            <a:r>
              <a:rPr lang="en-IN" sz="2400" b="1" dirty="0">
                <a:solidFill>
                  <a:schemeClr val="tx1"/>
                </a:solidFill>
                <a:latin typeface="Times New Roman" pitchFamily="18" charset="0"/>
                <a:cs typeface="Times New Roman" pitchFamily="18" charset="0"/>
              </a:rPr>
              <a:t>          CERTIFICATES (PAPER PRESENTATION)</a:t>
            </a:r>
          </a:p>
        </p:txBody>
      </p:sp>
      <p:sp>
        <p:nvSpPr>
          <p:cNvPr id="1048615" name="Text Placeholder 2"/>
          <p:cNvSpPr>
            <a:spLocks noGrp="1"/>
          </p:cNvSpPr>
          <p:nvPr>
            <p:ph type="body" idx="1"/>
          </p:nvPr>
        </p:nvSpPr>
        <p:spPr>
          <a:xfrm>
            <a:off x="326633" y="1125415"/>
            <a:ext cx="8446688" cy="4894385"/>
          </a:xfrm>
        </p:spPr>
        <p:txBody>
          <a:bodyPr/>
          <a:lstStyle/>
          <a:p>
            <a:pPr marL="0" indent="0" algn="just">
              <a:buSzPct val="150000"/>
              <a:buNone/>
            </a:pPr>
            <a:endParaRPr lang="en-US" sz="1800" u="sng" dirty="0">
              <a:solidFill>
                <a:srgbClr val="CC9900"/>
              </a:solidFill>
              <a:latin typeface="Times New Roman" panose="02020603050405020304" pitchFamily="18" charset="0"/>
              <a:cs typeface="Times New Roman" panose="02020603050405020304" pitchFamily="18" charset="0"/>
            </a:endParaRPr>
          </a:p>
          <a:p>
            <a:pPr marL="0" indent="0" algn="l">
              <a:buNone/>
            </a:pPr>
            <a:endParaRPr lang="en-US" sz="15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EC3D008-A795-2659-07B4-1A10AB9E855C}"/>
              </a:ext>
            </a:extLst>
          </p:cNvPr>
          <p:cNvSpPr>
            <a:spLocks noGrp="1"/>
          </p:cNvSpPr>
          <p:nvPr>
            <p:ph type="sldNum" sz="quarter" idx="12"/>
          </p:nvPr>
        </p:nvSpPr>
        <p:spPr>
          <a:xfrm>
            <a:off x="142516" y="6169851"/>
            <a:ext cx="426605" cy="457200"/>
          </a:xfrm>
        </p:spPr>
        <p:txBody>
          <a:bodyPr/>
          <a:lstStyle/>
          <a:p>
            <a:fld id="{E24E1BA5-2B3A-4BA0-82C4-250B1E03B99C}" type="slidenum">
              <a:rPr lang="en-US" smtClean="0"/>
              <a:pPr/>
              <a:t>29</a:t>
            </a:fld>
            <a:endParaRPr lang="en-US" dirty="0"/>
          </a:p>
        </p:txBody>
      </p:sp>
      <p:pic>
        <p:nvPicPr>
          <p:cNvPr id="5" name="Picture 4">
            <a:extLst>
              <a:ext uri="{FF2B5EF4-FFF2-40B4-BE49-F238E27FC236}">
                <a16:creationId xmlns:a16="http://schemas.microsoft.com/office/drawing/2014/main" id="{6A2CAD4F-0A33-E3BC-E5C6-939D25A964D7}"/>
              </a:ext>
            </a:extLst>
          </p:cNvPr>
          <p:cNvPicPr>
            <a:picLocks noChangeAspect="1"/>
          </p:cNvPicPr>
          <p:nvPr/>
        </p:nvPicPr>
        <p:blipFill>
          <a:blip r:embed="rId2"/>
          <a:stretch>
            <a:fillRect/>
          </a:stretch>
        </p:blipFill>
        <p:spPr>
          <a:xfrm>
            <a:off x="699531" y="1199785"/>
            <a:ext cx="7682469" cy="4820015"/>
          </a:xfrm>
          <a:prstGeom prst="rect">
            <a:avLst/>
          </a:prstGeom>
        </p:spPr>
      </p:pic>
    </p:spTree>
    <p:extLst>
      <p:ext uri="{BB962C8B-B14F-4D97-AF65-F5344CB8AC3E}">
        <p14:creationId xmlns:p14="http://schemas.microsoft.com/office/powerpoint/2010/main" val="349124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AA91-1007-4779-D7C4-FEBC9E9C9600}"/>
              </a:ext>
            </a:extLst>
          </p:cNvPr>
          <p:cNvSpPr>
            <a:spLocks noGrp="1"/>
          </p:cNvSpPr>
          <p:nvPr>
            <p:ph type="title"/>
          </p:nvPr>
        </p:nvSpPr>
        <p:spPr>
          <a:xfrm>
            <a:off x="402589" y="457200"/>
            <a:ext cx="7999095" cy="553998"/>
          </a:xfrm>
        </p:spPr>
        <p:txBody>
          <a:bodyPr/>
          <a:lstStyle/>
          <a:p>
            <a:pPr algn="ctr"/>
            <a:r>
              <a:rPr lang="en-US" sz="3600" b="0" dirty="0"/>
              <a:t>Domain Introduction</a:t>
            </a:r>
            <a:endParaRPr lang="en-IN" sz="3600" b="0" dirty="0"/>
          </a:p>
        </p:txBody>
      </p:sp>
      <p:sp>
        <p:nvSpPr>
          <p:cNvPr id="3" name="Text Placeholder 2">
            <a:extLst>
              <a:ext uri="{FF2B5EF4-FFF2-40B4-BE49-F238E27FC236}">
                <a16:creationId xmlns:a16="http://schemas.microsoft.com/office/drawing/2014/main" id="{694AE450-CFE8-682C-9F66-0B8C10FDE547}"/>
              </a:ext>
            </a:extLst>
          </p:cNvPr>
          <p:cNvSpPr>
            <a:spLocks noGrp="1"/>
          </p:cNvSpPr>
          <p:nvPr>
            <p:ph type="body" idx="1"/>
          </p:nvPr>
        </p:nvSpPr>
        <p:spPr>
          <a:xfrm>
            <a:off x="445452" y="1257300"/>
            <a:ext cx="8253095" cy="4616648"/>
          </a:xfrm>
        </p:spPr>
        <p:txBody>
          <a:bodyPr/>
          <a:lstStyle/>
          <a:p>
            <a:pPr marL="342900" indent="-34290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Internet of Things (IoT) is an ecosystem of connected devices that communicate and exchange data with each other.</a:t>
            </a:r>
          </a:p>
          <a:p>
            <a:pPr marL="342900" indent="-34290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Clr>
                <a:schemeClr val="accent6">
                  <a:lumMod val="50000"/>
                </a:schemeClr>
              </a:buClr>
              <a:buSzPct val="150000"/>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In this project we propose a smart locking system which is designed to work based on the Internet of Things to prevent unauthorized access and trespassing</a:t>
            </a:r>
          </a:p>
          <a:p>
            <a:pPr marL="342900" indent="-342900">
              <a:buClr>
                <a:schemeClr val="accent6">
                  <a:lumMod val="50000"/>
                </a:schemeClr>
              </a:buClr>
              <a:buSzPct val="150000"/>
              <a:buFont typeface="Arial" panose="020B0604020202020204" pitchFamily="34" charset="0"/>
              <a:buChar char="•"/>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342900" indent="-342900">
              <a:buClr>
                <a:schemeClr val="accent6">
                  <a:lumMod val="50000"/>
                </a:schemeClr>
              </a:buClr>
              <a:buSzPct val="150000"/>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Fingerprint acknowledgment is one of the most secure systems in light of the fact that a fingerprint of one individual never coordinates with the others.</a:t>
            </a:r>
          </a:p>
          <a:p>
            <a:pPr marL="342900" indent="-342900">
              <a:buClr>
                <a:schemeClr val="accent6">
                  <a:lumMod val="50000"/>
                </a:schemeClr>
              </a:buClr>
              <a:buSzPct val="150000"/>
              <a:buFont typeface="Arial" panose="020B0604020202020204" pitchFamily="34" charset="0"/>
              <a:buChar char="•"/>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buClr>
                <a:schemeClr val="accent6">
                  <a:lumMod val="50000"/>
                </a:schemeClr>
              </a:buClr>
              <a:buSzPct val="150000"/>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Hence, unapproved access can be restricted by arranging a lock that stores the fingerprints of at least one approved individual and opens the lock when a match is found.</a:t>
            </a:r>
          </a:p>
          <a:p>
            <a:pPr marL="342900" indent="-342900">
              <a:buClr>
                <a:schemeClr val="accent6">
                  <a:lumMod val="50000"/>
                </a:schemeClr>
              </a:buClr>
              <a:buSzPct val="150000"/>
              <a:buFont typeface="Arial" panose="020B0604020202020204" pitchFamily="34" charset="0"/>
              <a:buChar char="•"/>
            </a:pPr>
            <a:endParaRPr lang="en-US" sz="2000" u="sng" dirty="0">
              <a:solidFill>
                <a:srgbClr val="000000"/>
              </a:solidFill>
              <a:latin typeface="Times New Roman" panose="02020603050405020304" pitchFamily="18" charset="0"/>
              <a:cs typeface="Times New Roman" panose="02020603050405020304" pitchFamily="18" charset="0"/>
            </a:endParaRPr>
          </a:p>
          <a:p>
            <a:pPr>
              <a:buClr>
                <a:schemeClr val="accent6">
                  <a:lumMod val="50000"/>
                </a:schemeClr>
              </a:buClr>
              <a:buSzPct val="150000"/>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110B897-8CD7-7E6B-0B4D-D3727BD61D3F}"/>
              </a:ext>
            </a:extLst>
          </p:cNvPr>
          <p:cNvSpPr>
            <a:spLocks noGrp="1"/>
          </p:cNvSpPr>
          <p:nvPr>
            <p:ph type="sldNum" sz="quarter" idx="7"/>
          </p:nvPr>
        </p:nvSpPr>
        <p:spPr>
          <a:xfrm>
            <a:off x="460200" y="6120050"/>
            <a:ext cx="469583" cy="317621"/>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3</a:t>
            </a:fld>
            <a:endParaRPr lang="en-IN" spc="15" dirty="0"/>
          </a:p>
        </p:txBody>
      </p:sp>
    </p:spTree>
    <p:extLst>
      <p:ext uri="{BB962C8B-B14F-4D97-AF65-F5344CB8AC3E}">
        <p14:creationId xmlns:p14="http://schemas.microsoft.com/office/powerpoint/2010/main" val="3999471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150739" y="271975"/>
            <a:ext cx="8446688" cy="838200"/>
          </a:xfrm>
        </p:spPr>
        <p:txBody>
          <a:bodyPr/>
          <a:lstStyle/>
          <a:p>
            <a:pPr algn="ctr"/>
            <a:r>
              <a:rPr lang="en-IN" sz="2400" b="1" dirty="0">
                <a:solidFill>
                  <a:schemeClr val="tx1"/>
                </a:solidFill>
                <a:latin typeface="Times New Roman" pitchFamily="18" charset="0"/>
                <a:cs typeface="Times New Roman" pitchFamily="18" charset="0"/>
              </a:rPr>
              <a:t>          CERTIFICATES (PAPER PRESENTATION)</a:t>
            </a:r>
          </a:p>
        </p:txBody>
      </p:sp>
      <p:sp>
        <p:nvSpPr>
          <p:cNvPr id="1048615" name="Text Placeholder 2"/>
          <p:cNvSpPr>
            <a:spLocks noGrp="1"/>
          </p:cNvSpPr>
          <p:nvPr>
            <p:ph type="body" idx="1"/>
          </p:nvPr>
        </p:nvSpPr>
        <p:spPr>
          <a:xfrm>
            <a:off x="326633" y="1277815"/>
            <a:ext cx="8446688" cy="4894385"/>
          </a:xfrm>
        </p:spPr>
        <p:txBody>
          <a:bodyPr/>
          <a:lstStyle/>
          <a:p>
            <a:pPr marL="0" indent="0" algn="just">
              <a:buSzPct val="150000"/>
              <a:buNone/>
            </a:pPr>
            <a:endParaRPr lang="en-US" sz="1800" u="sng" dirty="0">
              <a:solidFill>
                <a:srgbClr val="CC9900"/>
              </a:solidFill>
              <a:latin typeface="Times New Roman" panose="02020603050405020304" pitchFamily="18" charset="0"/>
              <a:cs typeface="Times New Roman" panose="02020603050405020304" pitchFamily="18" charset="0"/>
            </a:endParaRPr>
          </a:p>
          <a:p>
            <a:pPr marL="0" indent="0" algn="l">
              <a:buNone/>
            </a:pPr>
            <a:endParaRPr lang="en-US" sz="15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EC3D008-A795-2659-07B4-1A10AB9E855C}"/>
              </a:ext>
            </a:extLst>
          </p:cNvPr>
          <p:cNvSpPr>
            <a:spLocks noGrp="1"/>
          </p:cNvSpPr>
          <p:nvPr>
            <p:ph type="sldNum" sz="quarter" idx="12"/>
          </p:nvPr>
        </p:nvSpPr>
        <p:spPr>
          <a:xfrm>
            <a:off x="142516" y="6169851"/>
            <a:ext cx="426605" cy="457200"/>
          </a:xfrm>
        </p:spPr>
        <p:txBody>
          <a:bodyPr/>
          <a:lstStyle/>
          <a:p>
            <a:fld id="{E24E1BA5-2B3A-4BA0-82C4-250B1E03B99C}" type="slidenum">
              <a:rPr lang="en-US" smtClean="0"/>
              <a:pPr/>
              <a:t>30</a:t>
            </a:fld>
            <a:endParaRPr lang="en-US" dirty="0"/>
          </a:p>
        </p:txBody>
      </p:sp>
      <p:pic>
        <p:nvPicPr>
          <p:cNvPr id="4" name="Picture 3">
            <a:extLst>
              <a:ext uri="{FF2B5EF4-FFF2-40B4-BE49-F238E27FC236}">
                <a16:creationId xmlns:a16="http://schemas.microsoft.com/office/drawing/2014/main" id="{EB4FABFA-0D70-C176-A7CB-9D1E75176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65" y="1447800"/>
            <a:ext cx="8109135" cy="4419600"/>
          </a:xfrm>
          <a:prstGeom prst="rect">
            <a:avLst/>
          </a:prstGeom>
        </p:spPr>
      </p:pic>
    </p:spTree>
    <p:extLst>
      <p:ext uri="{BB962C8B-B14F-4D97-AF65-F5344CB8AC3E}">
        <p14:creationId xmlns:p14="http://schemas.microsoft.com/office/powerpoint/2010/main" val="88440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228600" y="228600"/>
            <a:ext cx="7772400" cy="584775"/>
          </a:xfrm>
        </p:spPr>
        <p:txBody>
          <a:bodyPr/>
          <a:lstStyle/>
          <a:p>
            <a:pPr algn="ctr"/>
            <a:r>
              <a:rPr lang="en-IN" sz="3800" b="1" dirty="0">
                <a:solidFill>
                  <a:schemeClr val="tx1"/>
                </a:solidFill>
                <a:latin typeface="Times New Roman" pitchFamily="18" charset="0"/>
                <a:cs typeface="Times New Roman" pitchFamily="18" charset="0"/>
              </a:rPr>
              <a:t>Online course details</a:t>
            </a:r>
          </a:p>
        </p:txBody>
      </p:sp>
      <p:sp>
        <p:nvSpPr>
          <p:cNvPr id="1048619" name="Text Placeholder 2"/>
          <p:cNvSpPr>
            <a:spLocks noGrp="1"/>
          </p:cNvSpPr>
          <p:nvPr>
            <p:ph type="body" idx="1"/>
          </p:nvPr>
        </p:nvSpPr>
        <p:spPr>
          <a:xfrm>
            <a:off x="381000" y="1143001"/>
            <a:ext cx="8153400" cy="5029200"/>
          </a:xfrm>
        </p:spPr>
        <p:txBody>
          <a:bodyPr/>
          <a:lstStyle/>
          <a:p>
            <a:pPr marL="0" indent="0">
              <a:buNone/>
            </a:pPr>
            <a:endParaRPr lang="en-IN" sz="2000" dirty="0"/>
          </a:p>
        </p:txBody>
      </p:sp>
      <p:graphicFrame>
        <p:nvGraphicFramePr>
          <p:cNvPr id="4194304" name="Table 6"/>
          <p:cNvGraphicFramePr>
            <a:graphicFrameLocks noGrp="1"/>
          </p:cNvGraphicFramePr>
          <p:nvPr>
            <p:extLst>
              <p:ext uri="{D42A27DB-BD31-4B8C-83A1-F6EECF244321}">
                <p14:modId xmlns:p14="http://schemas.microsoft.com/office/powerpoint/2010/main" val="2827358058"/>
              </p:ext>
            </p:extLst>
          </p:nvPr>
        </p:nvGraphicFramePr>
        <p:xfrm>
          <a:off x="152400" y="860105"/>
          <a:ext cx="8845550" cy="5616895"/>
        </p:xfrm>
        <a:graphic>
          <a:graphicData uri="http://schemas.openxmlformats.org/drawingml/2006/table">
            <a:tbl>
              <a:tblPr firstRow="1" bandRow="1">
                <a:tableStyleId>{5C22544A-7EE6-4342-B048-85BDC9FD1C3A}</a:tableStyleId>
              </a:tblPr>
              <a:tblGrid>
                <a:gridCol w="2189231">
                  <a:extLst>
                    <a:ext uri="{9D8B030D-6E8A-4147-A177-3AD203B41FA5}">
                      <a16:colId xmlns:a16="http://schemas.microsoft.com/office/drawing/2014/main" val="20000"/>
                    </a:ext>
                  </a:extLst>
                </a:gridCol>
                <a:gridCol w="3273977">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858342">
                  <a:extLst>
                    <a:ext uri="{9D8B030D-6E8A-4147-A177-3AD203B41FA5}">
                      <a16:colId xmlns:a16="http://schemas.microsoft.com/office/drawing/2014/main" val="20003"/>
                    </a:ext>
                  </a:extLst>
                </a:gridCol>
              </a:tblGrid>
              <a:tr h="1194646">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sz="1800" dirty="0">
                          <a:solidFill>
                            <a:schemeClr val="bg1"/>
                          </a:solidFill>
                          <a:latin typeface="Times New Roman" panose="02020603050405020304" pitchFamily="18" charset="0"/>
                          <a:cs typeface="Times New Roman" panose="02020603050405020304" pitchFamily="18" charset="0"/>
                        </a:rPr>
                        <a:t>Name of the Student</a:t>
                      </a:r>
                      <a:endParaRPr lang="en-IN" sz="1800" dirty="0">
                        <a:solidFill>
                          <a:schemeClr val="bg1"/>
                        </a:solidFill>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sz="1800" dirty="0">
                          <a:latin typeface="Times New Roman" pitchFamily="18" charset="0"/>
                          <a:cs typeface="Times New Roman" pitchFamily="18" charset="0"/>
                        </a:rPr>
                        <a:t>Course Title</a:t>
                      </a:r>
                      <a:r>
                        <a:rPr lang="en-US" sz="1800" baseline="0" dirty="0">
                          <a:latin typeface="Times New Roman" pitchFamily="18" charset="0"/>
                          <a:cs typeface="Times New Roman" pitchFamily="18" charset="0"/>
                        </a:rPr>
                        <a:t> with Duration</a:t>
                      </a:r>
                      <a:endParaRPr lang="en-IN" sz="1800" dirty="0">
                        <a:latin typeface="Times New Roman" pitchFamily="18" charset="0"/>
                        <a:cs typeface="Times New Roman"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sz="1800" dirty="0">
                          <a:latin typeface="Times New Roman" pitchFamily="18" charset="0"/>
                          <a:cs typeface="Times New Roman" pitchFamily="18" charset="0"/>
                        </a:rPr>
                        <a:t>Course Platform</a:t>
                      </a:r>
                      <a:endParaRPr lang="en-IN" sz="1800" dirty="0">
                        <a:latin typeface="Times New Roman" pitchFamily="18" charset="0"/>
                        <a:cs typeface="Times New Roman"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IN" sz="1800" dirty="0">
                          <a:latin typeface="Times New Roman" pitchFamily="18" charset="0"/>
                          <a:cs typeface="Times New Roman" pitchFamily="18" charset="0"/>
                        </a:rPr>
                        <a:t>Status</a:t>
                      </a:r>
                    </a:p>
                    <a:p>
                      <a:endParaRPr lang="en-IN" dirty="0"/>
                    </a:p>
                  </a:txBody>
                  <a:tcPr/>
                </a:tc>
                <a:extLst>
                  <a:ext uri="{0D108BD9-81ED-4DB2-BD59-A6C34878D82A}">
                    <a16:rowId xmlns:a16="http://schemas.microsoft.com/office/drawing/2014/main" val="10000"/>
                  </a:ext>
                </a:extLst>
              </a:tr>
              <a:tr h="1418566">
                <a:tc>
                  <a:txBody>
                    <a:bodyPr/>
                    <a:lstStyle/>
                    <a:p>
                      <a:endParaRPr lang="en-IN" sz="2000" dirty="0"/>
                    </a:p>
                    <a:p>
                      <a:r>
                        <a:rPr lang="en-IN" sz="2000" dirty="0">
                          <a:latin typeface="Times New Roman" panose="02020603050405020304" pitchFamily="18" charset="0"/>
                          <a:cs typeface="Times New Roman" panose="02020603050405020304" pitchFamily="18" charset="0"/>
                        </a:rPr>
                        <a:t>KARTHICK.M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en-IN" sz="20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kumimoji="0" lang="en-IN" sz="2000" b="0" i="0" kern="1200" dirty="0">
                          <a:solidFill>
                            <a:schemeClr val="dk1"/>
                          </a:solidFill>
                          <a:effectLst/>
                          <a:latin typeface="Times New Roman" panose="02020603050405020304" pitchFamily="18" charset="0"/>
                          <a:ea typeface="+mn-ea"/>
                          <a:cs typeface="Times New Roman" panose="02020603050405020304" pitchFamily="18" charset="0"/>
                        </a:rPr>
                        <a:t>AI AND BIG DATA IN IOT</a:t>
                      </a:r>
                    </a:p>
                    <a:p>
                      <a:pPr marL="0" marR="0" lvl="0" indent="0" algn="l" defTabSz="914400" rtl="0" eaLnBrk="1" fontAlgn="auto" latinLnBrk="0" hangingPunct="1">
                        <a:lnSpc>
                          <a:spcPct val="100000"/>
                        </a:lnSpc>
                        <a:spcBef>
                          <a:spcPts val="0"/>
                        </a:spcBef>
                        <a:spcAft>
                          <a:spcPts val="0"/>
                        </a:spcAft>
                        <a:buClrTx/>
                        <a:buSzTx/>
                        <a:buFontTx/>
                        <a:buNone/>
                      </a:pPr>
                      <a:r>
                        <a:rPr kumimoji="0" lang="en-IN" sz="2000" b="0" i="0" kern="1200" dirty="0">
                          <a:solidFill>
                            <a:schemeClr val="dk1"/>
                          </a:solidFill>
                          <a:effectLst/>
                          <a:latin typeface="Times New Roman" panose="02020603050405020304" pitchFamily="18" charset="0"/>
                          <a:ea typeface="+mn-ea"/>
                          <a:cs typeface="Times New Roman" panose="02020603050405020304" pitchFamily="18" charset="0"/>
                        </a:rPr>
                        <a:t>                         </a:t>
                      </a:r>
                      <a:r>
                        <a:rPr kumimoji="0" lang="en-IN" sz="1800" b="1" i="0" kern="1200" dirty="0">
                          <a:solidFill>
                            <a:schemeClr val="dk1"/>
                          </a:solidFill>
                          <a:effectLst/>
                          <a:latin typeface="Times New Roman" panose="02020603050405020304" pitchFamily="18" charset="0"/>
                          <a:ea typeface="+mn-ea"/>
                          <a:cs typeface="Times New Roman" panose="02020603050405020304" pitchFamily="18" charset="0"/>
                        </a:rPr>
                        <a:t>4 WEEKS</a:t>
                      </a:r>
                    </a:p>
                  </a:txBody>
                  <a:tcPr/>
                </a:tc>
                <a:tc>
                  <a:txBody>
                    <a:bodyPr/>
                    <a:lstStyle/>
                    <a:p>
                      <a:endParaRPr lang="en-IN" sz="2000" dirty="0"/>
                    </a:p>
                    <a:p>
                      <a:endParaRPr lang="en-IN" sz="2000" dirty="0"/>
                    </a:p>
                    <a:p>
                      <a:r>
                        <a:rPr lang="en-IN" sz="2000" dirty="0">
                          <a:latin typeface="Times New Roman" panose="02020603050405020304" pitchFamily="18" charset="0"/>
                          <a:cs typeface="Times New Roman" panose="02020603050405020304" pitchFamily="18" charset="0"/>
                        </a:rPr>
                        <a:t>   GREAT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endParaRPr lang="en-IN" sz="20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pPr>
                      <a:endParaRPr lang="en-IN" sz="20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lang="en-IN" sz="2000" dirty="0">
                          <a:latin typeface="Times New Roman" pitchFamily="18" charset="0"/>
                          <a:cs typeface="Times New Roman" pitchFamily="18" charset="0"/>
                        </a:rPr>
                        <a:t>     Enrolled</a:t>
                      </a:r>
                    </a:p>
                    <a:p>
                      <a:endParaRPr lang="en-IN" sz="2000" dirty="0"/>
                    </a:p>
                  </a:txBody>
                  <a:tcPr/>
                </a:tc>
                <a:extLst>
                  <a:ext uri="{0D108BD9-81ED-4DB2-BD59-A6C34878D82A}">
                    <a16:rowId xmlns:a16="http://schemas.microsoft.com/office/drawing/2014/main" val="10001"/>
                  </a:ext>
                </a:extLst>
              </a:tr>
              <a:tr h="1418566">
                <a:tc>
                  <a:txBody>
                    <a:bodyPr/>
                    <a:lstStyle/>
                    <a:p>
                      <a:r>
                        <a:rPr lang="en-IN" sz="1600" dirty="0"/>
                        <a:t>                                            </a:t>
                      </a:r>
                    </a:p>
                    <a:p>
                      <a:endParaRPr lang="en-IN" sz="1600" dirty="0"/>
                    </a:p>
                    <a:p>
                      <a:r>
                        <a:rPr lang="en-IN" sz="1800" dirty="0">
                          <a:latin typeface="Times New Roman" panose="02020603050405020304" pitchFamily="18" charset="0"/>
                          <a:cs typeface="Times New Roman" panose="02020603050405020304" pitchFamily="18" charset="0"/>
                        </a:rPr>
                        <a:t>RANJITHKUMAR.K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en-IN" sz="20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kumimoji="0" lang="en-IN" sz="2000" b="0" i="0" kern="1200" dirty="0">
                          <a:solidFill>
                            <a:schemeClr val="dk1"/>
                          </a:solidFill>
                          <a:effectLst/>
                          <a:latin typeface="Times New Roman" panose="02020603050405020304" pitchFamily="18" charset="0"/>
                          <a:ea typeface="+mn-ea"/>
                          <a:cs typeface="Times New Roman" panose="02020603050405020304" pitchFamily="18" charset="0"/>
                        </a:rPr>
                        <a:t>AI AND BIG DATA IN IOT</a:t>
                      </a:r>
                    </a:p>
                    <a:p>
                      <a:pPr marL="0" marR="0" lvl="0" indent="0" algn="l" defTabSz="914400" rtl="0" eaLnBrk="1" fontAlgn="auto" latinLnBrk="0" hangingPunct="1">
                        <a:lnSpc>
                          <a:spcPct val="100000"/>
                        </a:lnSpc>
                        <a:spcBef>
                          <a:spcPts val="0"/>
                        </a:spcBef>
                        <a:spcAft>
                          <a:spcPts val="0"/>
                        </a:spcAft>
                        <a:buClrTx/>
                        <a:buSzTx/>
                        <a:buFontTx/>
                        <a:buNone/>
                      </a:pPr>
                      <a:r>
                        <a:rPr kumimoji="0" lang="en-IN" sz="2000" b="0" i="0" kern="1200" dirty="0">
                          <a:solidFill>
                            <a:schemeClr val="dk1"/>
                          </a:solidFill>
                          <a:effectLst/>
                          <a:latin typeface="Times New Roman" panose="02020603050405020304" pitchFamily="18" charset="0"/>
                          <a:ea typeface="+mn-ea"/>
                          <a:cs typeface="Times New Roman" panose="02020603050405020304" pitchFamily="18" charset="0"/>
                        </a:rPr>
                        <a:t>                         </a:t>
                      </a:r>
                      <a:r>
                        <a:rPr kumimoji="0" lang="en-IN" sz="1800" b="1" i="0" kern="1200" dirty="0">
                          <a:solidFill>
                            <a:schemeClr val="dk1"/>
                          </a:solidFill>
                          <a:effectLst/>
                          <a:latin typeface="Times New Roman" panose="02020603050405020304" pitchFamily="18" charset="0"/>
                          <a:ea typeface="+mn-ea"/>
                          <a:cs typeface="Times New Roman" panose="02020603050405020304" pitchFamily="18" charset="0"/>
                        </a:rPr>
                        <a:t>4 WEEKS</a:t>
                      </a:r>
                    </a:p>
                  </a:txBody>
                  <a:tcPr/>
                </a:tc>
                <a:tc>
                  <a:txBody>
                    <a:bodyPr/>
                    <a:lstStyle/>
                    <a:p>
                      <a:endParaRPr lang="en-IN" sz="2000" dirty="0"/>
                    </a:p>
                    <a:p>
                      <a:endParaRPr lang="en-IN" sz="2000" dirty="0"/>
                    </a:p>
                    <a:p>
                      <a:r>
                        <a:rPr lang="en-IN" sz="2000" dirty="0">
                          <a:latin typeface="Times New Roman" panose="02020603050405020304" pitchFamily="18" charset="0"/>
                          <a:cs typeface="Times New Roman" panose="02020603050405020304" pitchFamily="18" charset="0"/>
                        </a:rPr>
                        <a:t>    GREAT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endParaRPr lang="en-IN" sz="20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pPr>
                      <a:endParaRPr lang="en-IN" sz="20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lang="en-IN" sz="2000" dirty="0">
                          <a:latin typeface="Times New Roman" pitchFamily="18" charset="0"/>
                          <a:cs typeface="Times New Roman" pitchFamily="18" charset="0"/>
                        </a:rPr>
                        <a:t>     Enrolled</a:t>
                      </a:r>
                    </a:p>
                    <a:p>
                      <a:endParaRPr lang="en-IN" sz="2000" dirty="0"/>
                    </a:p>
                  </a:txBody>
                  <a:tcPr/>
                </a:tc>
                <a:extLst>
                  <a:ext uri="{0D108BD9-81ED-4DB2-BD59-A6C34878D82A}">
                    <a16:rowId xmlns:a16="http://schemas.microsoft.com/office/drawing/2014/main" val="10002"/>
                  </a:ext>
                </a:extLst>
              </a:tr>
              <a:tr h="1585117">
                <a:tc>
                  <a:txBody>
                    <a:bodyPr/>
                    <a:lstStyle/>
                    <a:p>
                      <a:endParaRPr lang="en-IN" sz="2000" dirty="0"/>
                    </a:p>
                    <a:p>
                      <a:r>
                        <a:rPr lang="en-IN" sz="2000" dirty="0">
                          <a:latin typeface="Times New Roman" panose="02020603050405020304" pitchFamily="18" charset="0"/>
                          <a:cs typeface="Times New Roman" panose="02020603050405020304" pitchFamily="18" charset="0"/>
                        </a:rPr>
                        <a:t>SELVA ADHITHIYAN. 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IN" sz="2000" b="0" i="0" kern="1200" dirty="0">
                          <a:solidFill>
                            <a:schemeClr val="dk1"/>
                          </a:solidFill>
                          <a:effectLst/>
                          <a:latin typeface="Times New Roman" panose="02020603050405020304" pitchFamily="18" charset="0"/>
                          <a:ea typeface="+mn-ea"/>
                          <a:cs typeface="Times New Roman" panose="02020603050405020304" pitchFamily="18" charset="0"/>
                        </a:rPr>
                        <a:t>LEARN INTERNET OF THINGS ON CLOUD</a:t>
                      </a:r>
                    </a:p>
                    <a:p>
                      <a:pPr marL="0" marR="0" lvl="0" indent="0" algn="l" defTabSz="914400" rtl="0" eaLnBrk="1" fontAlgn="auto" latinLnBrk="0" hangingPunct="1">
                        <a:lnSpc>
                          <a:spcPct val="100000"/>
                        </a:lnSpc>
                        <a:spcBef>
                          <a:spcPts val="0"/>
                        </a:spcBef>
                        <a:spcAft>
                          <a:spcPts val="0"/>
                        </a:spcAft>
                        <a:buClrTx/>
                        <a:buSzTx/>
                        <a:buFontTx/>
                        <a:buNone/>
                      </a:pPr>
                      <a:endParaRPr kumimoji="0" lang="en-IN" sz="20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kumimoji="0" lang="en-IN" sz="2000" b="0" i="0" kern="1200" dirty="0">
                          <a:solidFill>
                            <a:schemeClr val="dk1"/>
                          </a:solidFill>
                          <a:effectLst/>
                          <a:latin typeface="Times New Roman" panose="02020603050405020304" pitchFamily="18" charset="0"/>
                          <a:ea typeface="+mn-ea"/>
                          <a:cs typeface="Times New Roman" panose="02020603050405020304" pitchFamily="18" charset="0"/>
                        </a:rPr>
                        <a:t>                        </a:t>
                      </a:r>
                      <a:r>
                        <a:rPr kumimoji="0" lang="en-IN" sz="1800" b="1" i="0" kern="1200" dirty="0">
                          <a:solidFill>
                            <a:schemeClr val="dk1"/>
                          </a:solidFill>
                          <a:effectLst/>
                          <a:latin typeface="Times New Roman" panose="02020603050405020304" pitchFamily="18" charset="0"/>
                          <a:ea typeface="+mn-ea"/>
                          <a:cs typeface="Times New Roman" panose="02020603050405020304" pitchFamily="18" charset="0"/>
                        </a:rPr>
                        <a:t>4 WEEKS</a:t>
                      </a:r>
                    </a:p>
                  </a:txBody>
                  <a:tcPr/>
                </a:tc>
                <a:tc>
                  <a:txBody>
                    <a:bodyPr/>
                    <a:lstStyle/>
                    <a:p>
                      <a:endParaRPr lang="en-IN" sz="2000" dirty="0"/>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GREAT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endParaRPr lang="en-IN" sz="20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pPr>
                      <a:endParaRPr lang="en-IN" sz="20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lang="en-IN" sz="2000" dirty="0">
                          <a:latin typeface="Times New Roman" pitchFamily="18" charset="0"/>
                          <a:cs typeface="Times New Roman" pitchFamily="18" charset="0"/>
                        </a:rPr>
                        <a:t>    Enrolled</a:t>
                      </a:r>
                    </a:p>
                    <a:p>
                      <a:endParaRPr lang="en-IN" sz="2000" dirty="0"/>
                    </a:p>
                  </a:txBody>
                  <a:tcPr/>
                </a:tc>
                <a:extLst>
                  <a:ext uri="{0D108BD9-81ED-4DB2-BD59-A6C34878D82A}">
                    <a16:rowId xmlns:a16="http://schemas.microsoft.com/office/drawing/2014/main" val="10003"/>
                  </a:ext>
                </a:extLst>
              </a:tr>
            </a:tbl>
          </a:graphicData>
        </a:graphic>
      </p:graphicFrame>
      <p:sp>
        <p:nvSpPr>
          <p:cNvPr id="7" name="Slide Number Placeholder 3">
            <a:extLst>
              <a:ext uri="{FF2B5EF4-FFF2-40B4-BE49-F238E27FC236}">
                <a16:creationId xmlns:a16="http://schemas.microsoft.com/office/drawing/2014/main" id="{6FEF02D9-7B9A-5A42-BA2D-3D2BF6EBD660}"/>
              </a:ext>
            </a:extLst>
          </p:cNvPr>
          <p:cNvSpPr txBox="1">
            <a:spLocks/>
          </p:cNvSpPr>
          <p:nvPr/>
        </p:nvSpPr>
        <p:spPr>
          <a:xfrm>
            <a:off x="520227" y="6491067"/>
            <a:ext cx="457200" cy="246221"/>
          </a:xfrm>
          <a:prstGeom prst="rect">
            <a:avLst/>
          </a:prstGeom>
        </p:spPr>
        <p:txBody>
          <a:bodyPr wrap="square" lIns="0" tIns="0" rIns="0" bIns="0">
            <a:spAutoFit/>
          </a:bodyPr>
          <a:lstStyle>
            <a:defPPr>
              <a:defRPr lang="en-US"/>
            </a:defPPr>
            <a:lvl1pPr marL="0" algn="l" defTabSz="914400" rtl="0" eaLnBrk="1" latinLnBrk="0" hangingPunct="1">
              <a:defRPr sz="1400" b="0" i="0" kern="1200">
                <a:solidFill>
                  <a:schemeClr val="bg1"/>
                </a:solidFill>
                <a:latin typeface="Franklin Gothic Medium"/>
                <a:ea typeface="+mn-ea"/>
                <a:cs typeface="Franklin Gothic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IN" sz="1600" smtClean="0">
                <a:solidFill>
                  <a:schemeClr val="tx1"/>
                </a:solidFill>
                <a:latin typeface="Franklin Gothic Book"/>
                <a:ea typeface="+mj-ea"/>
                <a:cs typeface="+mj-cs"/>
              </a:rPr>
              <a:pPr algn="ctr"/>
              <a:t>31</a:t>
            </a:fld>
            <a:endParaRPr lang="en-IN" sz="1600" dirty="0">
              <a:solidFill>
                <a:schemeClr val="tx1"/>
              </a:solidFill>
              <a:latin typeface="Franklin Gothic Book"/>
              <a:ea typeface="+mj-ea"/>
              <a:cs typeface="+mj-cs"/>
            </a:endParaRPr>
          </a:p>
        </p:txBody>
      </p:sp>
      <p:sp>
        <p:nvSpPr>
          <p:cNvPr id="8" name="Slide Number Placeholder 3">
            <a:extLst>
              <a:ext uri="{FF2B5EF4-FFF2-40B4-BE49-F238E27FC236}">
                <a16:creationId xmlns:a16="http://schemas.microsoft.com/office/drawing/2014/main" id="{AC172E4F-6207-2E80-52A3-A63EDA0EB78F}"/>
              </a:ext>
            </a:extLst>
          </p:cNvPr>
          <p:cNvSpPr txBox="1">
            <a:spLocks/>
          </p:cNvSpPr>
          <p:nvPr/>
        </p:nvSpPr>
        <p:spPr>
          <a:xfrm>
            <a:off x="672627" y="6584473"/>
            <a:ext cx="457200" cy="215444"/>
          </a:xfrm>
          <a:prstGeom prst="rect">
            <a:avLst/>
          </a:prstGeom>
        </p:spPr>
        <p:txBody>
          <a:bodyPr wrap="square" lIns="0" tIns="0" rIns="0" bIns="0">
            <a:spAutoFit/>
          </a:bodyPr>
          <a:lstStyle>
            <a:defPPr>
              <a:defRPr lang="en-US"/>
            </a:defPPr>
            <a:lvl1pPr marL="0" algn="l" defTabSz="914400" rtl="0" eaLnBrk="1" latinLnBrk="0" hangingPunct="1">
              <a:defRPr sz="1400" b="0" i="0" kern="1200">
                <a:solidFill>
                  <a:schemeClr val="bg1"/>
                </a:solidFill>
                <a:latin typeface="Franklin Gothic Medium"/>
                <a:ea typeface="+mn-ea"/>
                <a:cs typeface="Franklin Gothic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IN" smtClean="0">
                <a:solidFill>
                  <a:srgbClr val="FFFFFF"/>
                </a:solidFill>
                <a:latin typeface="Franklin Gothic Book"/>
                <a:ea typeface="+mj-ea"/>
                <a:cs typeface="+mj-cs"/>
              </a:rPr>
              <a:pPr algn="ctr"/>
              <a:t>31</a:t>
            </a:fld>
            <a:endParaRPr lang="en-IN" dirty="0">
              <a:solidFill>
                <a:srgbClr val="FFFFFF"/>
              </a:solidFill>
              <a:latin typeface="Franklin Gothic Book"/>
              <a:ea typeface="+mj-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1DBC-0132-6E1C-4361-EACEFF566090}"/>
              </a:ext>
            </a:extLst>
          </p:cNvPr>
          <p:cNvSpPr>
            <a:spLocks noGrp="1"/>
          </p:cNvSpPr>
          <p:nvPr>
            <p:ph type="title"/>
          </p:nvPr>
        </p:nvSpPr>
        <p:spPr>
          <a:xfrm>
            <a:off x="561657" y="275303"/>
            <a:ext cx="7999095" cy="553998"/>
          </a:xfrm>
        </p:spPr>
        <p:txBody>
          <a:bodyPr/>
          <a:lstStyle/>
          <a:p>
            <a:pPr algn="ctr"/>
            <a:r>
              <a:rPr lang="en-IN" sz="3600" b="0" dirty="0"/>
              <a:t>Problem description</a:t>
            </a:r>
          </a:p>
        </p:txBody>
      </p:sp>
      <p:sp>
        <p:nvSpPr>
          <p:cNvPr id="3" name="Text Placeholder 2">
            <a:extLst>
              <a:ext uri="{FF2B5EF4-FFF2-40B4-BE49-F238E27FC236}">
                <a16:creationId xmlns:a16="http://schemas.microsoft.com/office/drawing/2014/main" id="{5BA683AA-AC52-0245-E33E-EC9838891701}"/>
              </a:ext>
            </a:extLst>
          </p:cNvPr>
          <p:cNvSpPr>
            <a:spLocks noGrp="1"/>
          </p:cNvSpPr>
          <p:nvPr>
            <p:ph type="body" idx="1"/>
          </p:nvPr>
        </p:nvSpPr>
        <p:spPr>
          <a:xfrm>
            <a:off x="304800" y="1371600"/>
            <a:ext cx="8393747" cy="4536190"/>
          </a:xfrm>
        </p:spPr>
        <p:txBody>
          <a:bodyPr/>
          <a:lstStyle/>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main aim of our project is to provide a user to remotely unlock the door.</a:t>
            </a:r>
          </a:p>
          <a:p>
            <a:pPr marL="285750" indent="-28575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problem statement for our project is to create a secure and convenient access control system.</a:t>
            </a:r>
          </a:p>
          <a:p>
            <a:pPr marL="285750" indent="-28575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Going to build a Biometric Lock using Arduino Nano with Bluetooth Module, Solenoid Lock, and Android Phone. </a:t>
            </a:r>
          </a:p>
          <a:p>
            <a:pPr marL="285750" indent="-28575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Apart from hardware, a mobile application is also used to scan and verify the fingerprint and send the confirmation ID to Arduino through Bluetooth . </a:t>
            </a:r>
          </a:p>
          <a:p>
            <a:pPr marL="285750" indent="-28575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Here we will use Smart Phone Finger Print Sensor to lock and unlock the door lock.</a:t>
            </a:r>
          </a:p>
          <a:p>
            <a:pPr marL="285750" indent="-285750">
              <a:buClr>
                <a:schemeClr val="accent6">
                  <a:lumMod val="50000"/>
                </a:schemeClr>
              </a:buClr>
              <a:buSzPct val="1500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CEEB0A9-00B1-D540-4297-8D333D9F385C}"/>
              </a:ext>
            </a:extLst>
          </p:cNvPr>
          <p:cNvSpPr>
            <a:spLocks noGrp="1"/>
          </p:cNvSpPr>
          <p:nvPr>
            <p:ph type="sldNum" sz="quarter" idx="7"/>
          </p:nvPr>
        </p:nvSpPr>
        <p:spPr>
          <a:xfrm>
            <a:off x="216217" y="6248399"/>
            <a:ext cx="345440" cy="143177"/>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4</a:t>
            </a:fld>
            <a:endParaRPr lang="en-IN" spc="15" dirty="0"/>
          </a:p>
        </p:txBody>
      </p:sp>
    </p:spTree>
    <p:extLst>
      <p:ext uri="{BB962C8B-B14F-4D97-AF65-F5344CB8AC3E}">
        <p14:creationId xmlns:p14="http://schemas.microsoft.com/office/powerpoint/2010/main" val="1584700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121A-4419-CC9B-1A01-EE4C27C8380E}"/>
              </a:ext>
            </a:extLst>
          </p:cNvPr>
          <p:cNvSpPr>
            <a:spLocks noGrp="1"/>
          </p:cNvSpPr>
          <p:nvPr>
            <p:ph type="title"/>
          </p:nvPr>
        </p:nvSpPr>
        <p:spPr>
          <a:xfrm>
            <a:off x="445452" y="228600"/>
            <a:ext cx="7999095" cy="584775"/>
          </a:xfrm>
        </p:spPr>
        <p:txBody>
          <a:bodyPr/>
          <a:lstStyle/>
          <a:p>
            <a:pPr algn="ctr"/>
            <a:r>
              <a:rPr lang="en-IN" b="0" dirty="0"/>
              <a:t>Abstract</a:t>
            </a:r>
          </a:p>
        </p:txBody>
      </p:sp>
      <p:sp>
        <p:nvSpPr>
          <p:cNvPr id="3" name="Text Placeholder 2">
            <a:extLst>
              <a:ext uri="{FF2B5EF4-FFF2-40B4-BE49-F238E27FC236}">
                <a16:creationId xmlns:a16="http://schemas.microsoft.com/office/drawing/2014/main" id="{77E4ACCE-CD16-7503-4D17-942013A84448}"/>
              </a:ext>
            </a:extLst>
          </p:cNvPr>
          <p:cNvSpPr>
            <a:spLocks noGrp="1"/>
          </p:cNvSpPr>
          <p:nvPr>
            <p:ph type="body" idx="1"/>
          </p:nvPr>
        </p:nvSpPr>
        <p:spPr>
          <a:xfrm>
            <a:off x="318451" y="1117223"/>
            <a:ext cx="8253095" cy="5509200"/>
          </a:xfrm>
        </p:spPr>
        <p:txBody>
          <a:bodyPr/>
          <a:lstStyle/>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Conceptual Security has consistently been a significant worry to the general public either in the family units or the workplace condition. There are different methodologies set up to address these issues.</a:t>
            </a:r>
          </a:p>
          <a:p>
            <a:pPr marL="285750" indent="-28575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This venture is proposed to build up a smart locking framework utilizing the Internet of Things. Utilizing conventional keyed locks is basic since the start of humankind, anyway there is a high risk of keys being lost or getting into inappropriate hands.</a:t>
            </a:r>
          </a:p>
          <a:p>
            <a:pPr marL="285750" indent="-28575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Subsequently, many individuals prefer biometric locks over traditional keyed locks to improve the security of their homes or workplaces. </a:t>
            </a:r>
          </a:p>
          <a:p>
            <a:pPr marL="285750" indent="-28575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contrast to the conventional lock, a cutting-edge biometric lock requires no key to bolt or open the door and instead uses a biometric sensor.</a:t>
            </a:r>
          </a:p>
          <a:p>
            <a:pPr marL="285750" indent="-28575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buClr>
                <a:schemeClr val="accent6">
                  <a:lumMod val="50000"/>
                </a:schemeClr>
              </a:buClr>
              <a:buSzPct val="150000"/>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Key Words</a:t>
            </a:r>
            <a:r>
              <a:rPr lang="en-US" sz="2000" dirty="0">
                <a:latin typeface="Times New Roman" panose="02020603050405020304" pitchFamily="18" charset="0"/>
                <a:cs typeface="Times New Roman" panose="02020603050405020304" pitchFamily="18" charset="0"/>
              </a:rPr>
              <a:t>: Arduino Nano, Biometric Sensor, framework, smartphone, relay</a:t>
            </a:r>
          </a:p>
          <a:p>
            <a:pPr>
              <a:buClr>
                <a:schemeClr val="accent6">
                  <a:lumMod val="50000"/>
                </a:schemeClr>
              </a:buClr>
              <a:buSzPct val="150000"/>
            </a:pPr>
            <a:r>
              <a:rPr lang="en-US" sz="2000" dirty="0">
                <a:latin typeface="Times New Roman" panose="02020603050405020304" pitchFamily="18" charset="0"/>
                <a:cs typeface="Times New Roman" panose="02020603050405020304" pitchFamily="18" charset="0"/>
              </a:rPr>
              <a:t>                       module</a:t>
            </a:r>
          </a:p>
          <a:p>
            <a:pPr>
              <a:buClr>
                <a:schemeClr val="accent6">
                  <a:lumMod val="50000"/>
                </a:schemeClr>
              </a:buClr>
              <a:buSzPct val="150000"/>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25FA811-0987-1F25-BE69-6D75ECB6FC41}"/>
              </a:ext>
            </a:extLst>
          </p:cNvPr>
          <p:cNvSpPr>
            <a:spLocks noGrp="1"/>
          </p:cNvSpPr>
          <p:nvPr>
            <p:ph type="sldNum" sz="quarter" idx="7"/>
          </p:nvPr>
        </p:nvSpPr>
        <p:spPr>
          <a:xfrm flipV="1">
            <a:off x="216217" y="6391576"/>
            <a:ext cx="356237" cy="85423"/>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5</a:t>
            </a:fld>
            <a:endParaRPr lang="en-IN" spc="15" dirty="0"/>
          </a:p>
        </p:txBody>
      </p:sp>
    </p:spTree>
    <p:extLst>
      <p:ext uri="{BB962C8B-B14F-4D97-AF65-F5344CB8AC3E}">
        <p14:creationId xmlns:p14="http://schemas.microsoft.com/office/powerpoint/2010/main" val="89451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EA45-90B7-85D6-09CB-8F831A09624E}"/>
              </a:ext>
            </a:extLst>
          </p:cNvPr>
          <p:cNvSpPr>
            <a:spLocks noGrp="1"/>
          </p:cNvSpPr>
          <p:nvPr>
            <p:ph type="title"/>
          </p:nvPr>
        </p:nvSpPr>
        <p:spPr>
          <a:xfrm>
            <a:off x="535781" y="228600"/>
            <a:ext cx="7999095" cy="584775"/>
          </a:xfrm>
        </p:spPr>
        <p:txBody>
          <a:bodyPr/>
          <a:lstStyle/>
          <a:p>
            <a:r>
              <a:rPr lang="en-IN" dirty="0"/>
              <a:t>                   </a:t>
            </a:r>
            <a:r>
              <a:rPr lang="en-IN" b="0" dirty="0"/>
              <a:t>Literature</a:t>
            </a:r>
            <a:r>
              <a:rPr lang="en-IN" dirty="0"/>
              <a:t> </a:t>
            </a:r>
            <a:r>
              <a:rPr lang="en-IN" b="0" dirty="0"/>
              <a:t>survey</a:t>
            </a:r>
          </a:p>
        </p:txBody>
      </p:sp>
      <p:sp>
        <p:nvSpPr>
          <p:cNvPr id="3" name="Text Placeholder 2">
            <a:extLst>
              <a:ext uri="{FF2B5EF4-FFF2-40B4-BE49-F238E27FC236}">
                <a16:creationId xmlns:a16="http://schemas.microsoft.com/office/drawing/2014/main" id="{FB23AAC2-8487-BE74-2A0C-F92DD09AAE3C}"/>
              </a:ext>
            </a:extLst>
          </p:cNvPr>
          <p:cNvSpPr>
            <a:spLocks noGrp="1"/>
          </p:cNvSpPr>
          <p:nvPr>
            <p:ph type="body" idx="1"/>
          </p:nvPr>
        </p:nvSpPr>
        <p:spPr>
          <a:xfrm>
            <a:off x="344329" y="1074509"/>
            <a:ext cx="8455342" cy="4792891"/>
          </a:xfrm>
        </p:spPr>
        <p:txBody>
          <a:bodyPr/>
          <a:lstStyle/>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"Development of a Fingerprint Door Lock System Using Arduino and Bluetooth" by A. O. Afolabi et al. (2021): In this study, the authors designed and implemented a fingerprint door lock system using Arduino and Bluetooth. The system uses a fingerprint sensor to authenticate users and Bluetooth module to communicate with a smartphone. The authors reported that the system provides high-level security and convenience to users.</a:t>
            </a:r>
          </a:p>
          <a:p>
            <a:pPr marL="342900" indent="-34290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"Smartphone-Based Access Control System for Smart Homes" by M. A. Al-</a:t>
            </a:r>
            <a:r>
              <a:rPr lang="en-US" dirty="0" err="1">
                <a:latin typeface="Times New Roman" panose="02020603050405020304" pitchFamily="18" charset="0"/>
                <a:cs typeface="Times New Roman" panose="02020603050405020304" pitchFamily="18" charset="0"/>
              </a:rPr>
              <a:t>Khaffaf</a:t>
            </a:r>
            <a:r>
              <a:rPr lang="en-US" dirty="0">
                <a:latin typeface="Times New Roman" panose="02020603050405020304" pitchFamily="18" charset="0"/>
                <a:cs typeface="Times New Roman" panose="02020603050405020304" pitchFamily="18" charset="0"/>
              </a:rPr>
              <a:t> et al. (2021): In this study, the authors proposed a smartphone-based access control system for smart homes. The system uses an Arduino microcontroller to control the door lock and a smartphone app to communicate with the Arduino through Wi-Fi. The authors reported that the system provides a high level of security and convenience to users.</a:t>
            </a:r>
          </a:p>
          <a:p>
            <a:pPr marL="342900" indent="-342900" algn="l">
              <a:buFont typeface="Wingdings" panose="05000000000000000000" pitchFamily="2" charset="2"/>
              <a:buChar char="v"/>
            </a:pPr>
            <a:endParaRPr lang="en-IN" sz="1800" b="0" i="0" u="none" strike="noStrike" baseline="0" dirty="0">
              <a:solidFill>
                <a:srgbClr val="000000"/>
              </a:solidFill>
              <a:latin typeface="Times New Roman" panose="02020603050405020304" pitchFamily="18" charset="0"/>
            </a:endParaRPr>
          </a:p>
          <a:p>
            <a:pPr marL="342900" indent="-342900">
              <a:buFont typeface="Wingdings" panose="05000000000000000000" pitchFamily="2" charset="2"/>
              <a:buChar char="v"/>
            </a:pPr>
            <a:r>
              <a:rPr lang="en-US" sz="1800" b="0" i="0" u="none" strike="noStrike" baseline="0" dirty="0">
                <a:solidFill>
                  <a:srgbClr val="000000"/>
                </a:solidFill>
                <a:latin typeface="Times New Roman" panose="02020603050405020304" pitchFamily="18" charset="0"/>
              </a:rPr>
              <a:t>       Mishra, S. and Srivastava, A. (2020). “Fingerprint Recognition Door Locking System Based on Arduino”. International Journal of Emerging Trends in Engineering Research, 8(1), 567-572. </a:t>
            </a:r>
          </a:p>
          <a:p>
            <a:pPr marL="342900" indent="-342900">
              <a:buAutoNum type="arabicPeriod"/>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F80E40E-D7DC-E0CA-305B-22FB700BBE68}"/>
              </a:ext>
            </a:extLst>
          </p:cNvPr>
          <p:cNvSpPr>
            <a:spLocks noGrp="1"/>
          </p:cNvSpPr>
          <p:nvPr>
            <p:ph type="sldNum" sz="quarter" idx="7"/>
          </p:nvPr>
        </p:nvSpPr>
        <p:spPr/>
        <p:txBody>
          <a:bodyPr/>
          <a:lstStyle/>
          <a:p>
            <a:pPr marL="38100">
              <a:spcBef>
                <a:spcPts val="5"/>
              </a:spcBef>
            </a:pPr>
            <a:endParaRPr lang="en-IN" spc="15" dirty="0"/>
          </a:p>
        </p:txBody>
      </p:sp>
    </p:spTree>
    <p:extLst>
      <p:ext uri="{BB962C8B-B14F-4D97-AF65-F5344CB8AC3E}">
        <p14:creationId xmlns:p14="http://schemas.microsoft.com/office/powerpoint/2010/main" val="78203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1EADD4-3A0E-C053-D535-682BA16F444A}"/>
              </a:ext>
            </a:extLst>
          </p:cNvPr>
          <p:cNvSpPr>
            <a:spLocks noGrp="1"/>
          </p:cNvSpPr>
          <p:nvPr>
            <p:ph type="body" idx="1"/>
          </p:nvPr>
        </p:nvSpPr>
        <p:spPr>
          <a:xfrm>
            <a:off x="609600" y="685800"/>
            <a:ext cx="8253095" cy="5181600"/>
          </a:xfrm>
        </p:spPr>
        <p:txBody>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"Design and Implementation of a Fingerprint Based Door Lock System Using Arduino and Wi-Fi" by M. N. Islam et al. (2020): In this study, the authors designed and implemented a fingerprint-based door lock system using Arduino and Wi-Fi. The system uses a fingerprint sensor to authenticate users and Wi-Fi module to communicate with a smartphone app. The authors reported that the system provides a high level of security and convenience to users.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"Smart Lock System Based on IoT" by S. S. Thakur et al. (2020): In this study, the authors proposed a smart lock system based on IoT. The system uses an Arduino microcontroller to control the lock and smartphone app to communicate with the </a:t>
            </a:r>
            <a:r>
              <a:rPr lang="en-US" dirty="0" err="1">
                <a:latin typeface="Times New Roman" panose="02020603050405020304" pitchFamily="18" charset="0"/>
                <a:cs typeface="Times New Roman" panose="02020603050405020304" pitchFamily="18" charset="0"/>
              </a:rPr>
              <a:t>microcontroller,as</a:t>
            </a:r>
            <a:r>
              <a:rPr lang="en-US" dirty="0">
                <a:latin typeface="Times New Roman" panose="02020603050405020304" pitchFamily="18" charset="0"/>
                <a:cs typeface="Times New Roman" panose="02020603050405020304" pitchFamily="18" charset="0"/>
              </a:rPr>
              <a:t> reported in their study.</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800" b="0" i="0" u="none" strike="noStrike" baseline="0" dirty="0">
                <a:solidFill>
                  <a:srgbClr val="000000"/>
                </a:solidFill>
                <a:latin typeface="Times New Roman" panose="02020603050405020304" pitchFamily="18" charset="0"/>
              </a:rPr>
              <a:t>Priyadarshini, P., &amp; Panda, S. (2018). “Design and Implementation of Biometric Lock System Using Arduino”. International Journal of Emerging Trends in Engineering Research,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5CF3D38-1C16-AEFE-DFBF-ACC2D4170CC6}"/>
              </a:ext>
            </a:extLst>
          </p:cNvPr>
          <p:cNvSpPr>
            <a:spLocks noGrp="1"/>
          </p:cNvSpPr>
          <p:nvPr>
            <p:ph type="sldNum" sz="quarter" idx="7"/>
          </p:nvPr>
        </p:nvSpPr>
        <p:spPr/>
        <p:txBody>
          <a:bodyPr/>
          <a:lstStyle/>
          <a:p>
            <a:pPr marL="38100">
              <a:spcBef>
                <a:spcPts val="5"/>
              </a:spcBef>
            </a:pPr>
            <a:endParaRPr lang="en-IN" spc="15" dirty="0"/>
          </a:p>
        </p:txBody>
      </p:sp>
    </p:spTree>
    <p:extLst>
      <p:ext uri="{BB962C8B-B14F-4D97-AF65-F5344CB8AC3E}">
        <p14:creationId xmlns:p14="http://schemas.microsoft.com/office/powerpoint/2010/main" val="357488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0A1E-AFD9-6832-C7A6-7EE7584B91E7}"/>
              </a:ext>
            </a:extLst>
          </p:cNvPr>
          <p:cNvSpPr>
            <a:spLocks noGrp="1"/>
          </p:cNvSpPr>
          <p:nvPr>
            <p:ph type="title"/>
          </p:nvPr>
        </p:nvSpPr>
        <p:spPr>
          <a:xfrm>
            <a:off x="528319" y="251534"/>
            <a:ext cx="7999095" cy="584775"/>
          </a:xfrm>
        </p:spPr>
        <p:txBody>
          <a:bodyPr/>
          <a:lstStyle/>
          <a:p>
            <a:pPr algn="ctr"/>
            <a:r>
              <a:rPr lang="en-IN" b="0" dirty="0"/>
              <a:t>Objective</a:t>
            </a:r>
          </a:p>
        </p:txBody>
      </p:sp>
      <p:sp>
        <p:nvSpPr>
          <p:cNvPr id="3" name="Text Placeholder 2">
            <a:extLst>
              <a:ext uri="{FF2B5EF4-FFF2-40B4-BE49-F238E27FC236}">
                <a16:creationId xmlns:a16="http://schemas.microsoft.com/office/drawing/2014/main" id="{8CA66E3F-006D-6E18-727C-AAA40CC5AA75}"/>
              </a:ext>
            </a:extLst>
          </p:cNvPr>
          <p:cNvSpPr>
            <a:spLocks noGrp="1"/>
          </p:cNvSpPr>
          <p:nvPr>
            <p:ph type="body" idx="1"/>
          </p:nvPr>
        </p:nvSpPr>
        <p:spPr>
          <a:xfrm>
            <a:off x="305391" y="1159855"/>
            <a:ext cx="8253095" cy="5707023"/>
          </a:xfrm>
        </p:spPr>
        <p:txBody>
          <a:bodyPr/>
          <a:lstStyle/>
          <a:p>
            <a:pPr marL="285750" indent="-285750">
              <a:buClr>
                <a:schemeClr val="accent6">
                  <a:lumMod val="50000"/>
                </a:schemeClr>
              </a:buClr>
              <a:buSzPct val="1500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Our main objective is to prevent ,where unauthorized access takes place are Banks, Financial organization, Government offices and organization, and shops.</a:t>
            </a:r>
          </a:p>
          <a:p>
            <a:pPr marL="285750" indent="-285750">
              <a:buClr>
                <a:schemeClr val="accent6">
                  <a:lumMod val="50000"/>
                </a:schemeClr>
              </a:buClr>
              <a:buSzPct val="15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Assurance of safety to the users for their property.</a:t>
            </a:r>
          </a:p>
          <a:p>
            <a:pPr marL="285750" indent="-285750">
              <a:buClr>
                <a:schemeClr val="accent6">
                  <a:lumMod val="50000"/>
                </a:schemeClr>
              </a:buClr>
              <a:buSzPct val="1500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Clr>
                <a:schemeClr val="accent6">
                  <a:lumMod val="50000"/>
                </a:schemeClr>
              </a:buClr>
              <a:buSzPct val="1500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buClr>
                <a:schemeClr val="accent6">
                  <a:lumMod val="50000"/>
                </a:schemeClr>
              </a:buClr>
              <a:buSzPct val="150000"/>
            </a:pPr>
            <a:r>
              <a:rPr lang="en-IN" sz="2400" b="1" dirty="0">
                <a:latin typeface="Times New Roman" panose="02020603050405020304" pitchFamily="18" charset="0"/>
                <a:cs typeface="Times New Roman" panose="02020603050405020304" pitchFamily="18" charset="0"/>
              </a:rPr>
              <a:t>   ADVANTAGES:</a:t>
            </a:r>
            <a:r>
              <a:rPr lang="en-IN" sz="2000" dirty="0">
                <a:latin typeface="Times New Roman" panose="02020603050405020304" pitchFamily="18" charset="0"/>
                <a:cs typeface="Times New Roman" panose="02020603050405020304" pitchFamily="18" charset="0"/>
              </a:rPr>
              <a:t>   </a:t>
            </a:r>
          </a:p>
          <a:p>
            <a:pPr>
              <a:buClr>
                <a:schemeClr val="accent6">
                  <a:lumMod val="50000"/>
                </a:schemeClr>
              </a:buClr>
              <a:buSzPct val="150000"/>
            </a:pPr>
            <a:endParaRPr lang="en-IN" sz="2000" dirty="0">
              <a:latin typeface="Times New Roman" panose="02020603050405020304" pitchFamily="18" charset="0"/>
              <a:cs typeface="Times New Roman" panose="02020603050405020304" pitchFamily="18" charset="0"/>
            </a:endParaRPr>
          </a:p>
          <a:p>
            <a:pPr>
              <a:buClr>
                <a:schemeClr val="accent6">
                  <a:lumMod val="50000"/>
                </a:schemeClr>
              </a:buClr>
              <a:buSzPct val="150000"/>
            </a:pPr>
            <a:r>
              <a:rPr lang="en-IN" sz="2000" dirty="0">
                <a:latin typeface="Times New Roman" panose="02020603050405020304" pitchFamily="18" charset="0"/>
                <a:cs typeface="Times New Roman" panose="02020603050405020304" pitchFamily="18" charset="0"/>
              </a:rPr>
              <a:t>   </a:t>
            </a:r>
          </a:p>
          <a:p>
            <a:pPr marL="342900" indent="-342900" algn="l">
              <a:buClr>
                <a:schemeClr val="accent6">
                  <a:lumMod val="50000"/>
                </a:schemeClr>
              </a:buClr>
              <a:buSzPct val="1500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It is secure.</a:t>
            </a:r>
          </a:p>
          <a:p>
            <a:pPr algn="l">
              <a:buClr>
                <a:schemeClr val="accent6">
                  <a:lumMod val="50000"/>
                </a:schemeClr>
              </a:buClr>
              <a:buSzPct val="150000"/>
            </a:pPr>
            <a:endParaRPr lang="en-IN" sz="2000" dirty="0">
              <a:latin typeface="Times New Roman" panose="02020603050405020304" pitchFamily="18" charset="0"/>
              <a:cs typeface="Times New Roman" panose="02020603050405020304" pitchFamily="18" charset="0"/>
            </a:endParaRPr>
          </a:p>
          <a:p>
            <a:pPr marL="342900" indent="-342900" algn="l">
              <a:buClr>
                <a:schemeClr val="accent6">
                  <a:lumMod val="50000"/>
                </a:schemeClr>
              </a:buClr>
              <a:buSzPct val="1500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No requirement for keys .</a:t>
            </a:r>
          </a:p>
          <a:p>
            <a:pPr algn="l">
              <a:buClr>
                <a:schemeClr val="accent6">
                  <a:lumMod val="50000"/>
                </a:schemeClr>
              </a:buClr>
              <a:buSzPct val="150000"/>
            </a:pPr>
            <a:endParaRPr lang="en-IN" sz="2000" dirty="0">
              <a:latin typeface="Times New Roman" panose="02020603050405020304" pitchFamily="18" charset="0"/>
              <a:cs typeface="Times New Roman" panose="02020603050405020304" pitchFamily="18" charset="0"/>
            </a:endParaRPr>
          </a:p>
          <a:p>
            <a:pPr marL="342900" indent="-342900" algn="l">
              <a:buClr>
                <a:schemeClr val="accent6">
                  <a:lumMod val="50000"/>
                </a:schemeClr>
              </a:buClr>
              <a:buSzPct val="1500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Efficient </a:t>
            </a:r>
          </a:p>
          <a:p>
            <a:pPr algn="ctr">
              <a:buClr>
                <a:schemeClr val="accent6">
                  <a:lumMod val="50000"/>
                </a:schemeClr>
              </a:buClr>
              <a:buSzPct val="150000"/>
            </a:pPr>
            <a:endParaRPr lang="en-IN" sz="2000" dirty="0">
              <a:latin typeface="Times New Roman" panose="02020603050405020304" pitchFamily="18" charset="0"/>
              <a:cs typeface="Times New Roman" panose="02020603050405020304" pitchFamily="18" charset="0"/>
            </a:endParaRPr>
          </a:p>
          <a:p>
            <a:pPr marL="342900" indent="-342900" algn="ctr">
              <a:buClr>
                <a:schemeClr val="accent6">
                  <a:lumMod val="50000"/>
                </a:schemeClr>
              </a:buClr>
              <a:buSzPct val="1500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8498F69-61D2-5375-00F5-8D8FF4B18DA2}"/>
              </a:ext>
            </a:extLst>
          </p:cNvPr>
          <p:cNvSpPr>
            <a:spLocks noGrp="1"/>
          </p:cNvSpPr>
          <p:nvPr>
            <p:ph type="sldNum" sz="quarter" idx="7"/>
          </p:nvPr>
        </p:nvSpPr>
        <p:spPr>
          <a:xfrm>
            <a:off x="345440" y="6096000"/>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8</a:t>
            </a:fld>
            <a:endParaRPr lang="en-IN" spc="15" dirty="0"/>
          </a:p>
        </p:txBody>
      </p:sp>
    </p:spTree>
    <p:extLst>
      <p:ext uri="{BB962C8B-B14F-4D97-AF65-F5344CB8AC3E}">
        <p14:creationId xmlns:p14="http://schemas.microsoft.com/office/powerpoint/2010/main" val="1591210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0A1E-AFD9-6832-C7A6-7EE7584B91E7}"/>
              </a:ext>
            </a:extLst>
          </p:cNvPr>
          <p:cNvSpPr>
            <a:spLocks noGrp="1"/>
          </p:cNvSpPr>
          <p:nvPr>
            <p:ph type="title"/>
          </p:nvPr>
        </p:nvSpPr>
        <p:spPr>
          <a:xfrm>
            <a:off x="515619" y="577334"/>
            <a:ext cx="7999095" cy="584775"/>
          </a:xfrm>
        </p:spPr>
        <p:txBody>
          <a:bodyPr/>
          <a:lstStyle/>
          <a:p>
            <a:pPr algn="ctr"/>
            <a:r>
              <a:rPr lang="en-IN" b="0" dirty="0"/>
              <a:t>Existing System</a:t>
            </a:r>
          </a:p>
        </p:txBody>
      </p:sp>
      <p:sp>
        <p:nvSpPr>
          <p:cNvPr id="3" name="Text Placeholder 2">
            <a:extLst>
              <a:ext uri="{FF2B5EF4-FFF2-40B4-BE49-F238E27FC236}">
                <a16:creationId xmlns:a16="http://schemas.microsoft.com/office/drawing/2014/main" id="{8CA66E3F-006D-6E18-727C-AAA40CC5AA75}"/>
              </a:ext>
            </a:extLst>
          </p:cNvPr>
          <p:cNvSpPr>
            <a:spLocks noGrp="1"/>
          </p:cNvSpPr>
          <p:nvPr>
            <p:ph type="body" idx="1"/>
          </p:nvPr>
        </p:nvSpPr>
        <p:spPr>
          <a:xfrm>
            <a:off x="445452" y="1671984"/>
            <a:ext cx="8253095" cy="3939540"/>
          </a:xfrm>
        </p:spPr>
        <p:txBody>
          <a:bodyPr/>
          <a:lstStyle/>
          <a:p>
            <a:pPr marL="285750" indent="-285750">
              <a:buClr>
                <a:schemeClr val="accent6">
                  <a:lumMod val="50000"/>
                </a:schemeClr>
              </a:buClr>
              <a:buSzPct val="1500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b="0" i="0" u="none" strike="noStrike" baseline="0" dirty="0">
                <a:solidFill>
                  <a:srgbClr val="000000"/>
                </a:solidFill>
                <a:latin typeface="Times New Roman" panose="02020603050405020304" pitchFamily="18" charset="0"/>
              </a:rPr>
              <a:t>The Fingerprint-Based Door Lock System is a project that involves creating a secure     door lock system using an Arduino Nano, Bluetooth module, fingerprint sensor module, and relay module. </a:t>
            </a:r>
          </a:p>
          <a:p>
            <a:endParaRPr lang="en-US"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1800" b="0" i="0" u="none" strike="noStrike" baseline="0" dirty="0">
                <a:solidFill>
                  <a:srgbClr val="000000"/>
                </a:solidFill>
                <a:latin typeface="Times New Roman" panose="02020603050405020304" pitchFamily="18" charset="0"/>
              </a:rPr>
              <a:t>The system is designed to identify authorized users by scanning their fingerprints using the fingerprint sensor module. </a:t>
            </a:r>
          </a:p>
          <a:p>
            <a:endParaRPr lang="en-US"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Ø"/>
            </a:pPr>
            <a:r>
              <a:rPr lang="en-US" sz="1800" b="0" i="0" u="none" strike="noStrike" baseline="0" dirty="0">
                <a:solidFill>
                  <a:srgbClr val="000000"/>
                </a:solidFill>
                <a:latin typeface="Times New Roman" panose="02020603050405020304" pitchFamily="18" charset="0"/>
              </a:rPr>
              <a:t>The fingerprint sensor module is connected to the Arduino Nano, which processes the input and determines if the scanned fingerprint is registered as an authorized user. If the fingerprint matches, the Arduino Nano sends a signal to the Bluetooth module, which then communicates with the user's smartphone via Bluetooth to unlock the door. </a:t>
            </a:r>
            <a:endParaRPr lang="en-IN" sz="2000" dirty="0">
              <a:latin typeface="Times New Roman" panose="02020603050405020304" pitchFamily="18" charset="0"/>
              <a:cs typeface="Times New Roman" panose="02020603050405020304" pitchFamily="18" charset="0"/>
            </a:endParaRPr>
          </a:p>
          <a:p>
            <a:pPr algn="ctr">
              <a:buClr>
                <a:schemeClr val="accent6">
                  <a:lumMod val="50000"/>
                </a:schemeClr>
              </a:buClr>
              <a:buSzPct val="150000"/>
            </a:pPr>
            <a:endParaRPr lang="en-IN" sz="2000" dirty="0">
              <a:latin typeface="Times New Roman" panose="02020603050405020304" pitchFamily="18" charset="0"/>
              <a:cs typeface="Times New Roman" panose="02020603050405020304" pitchFamily="18" charset="0"/>
            </a:endParaRPr>
          </a:p>
          <a:p>
            <a:pPr marL="342900" indent="-342900" algn="ctr">
              <a:buClr>
                <a:schemeClr val="accent6">
                  <a:lumMod val="50000"/>
                </a:schemeClr>
              </a:buClr>
              <a:buSzPct val="1500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8498F69-61D2-5375-00F5-8D8FF4B18DA2}"/>
              </a:ext>
            </a:extLst>
          </p:cNvPr>
          <p:cNvSpPr>
            <a:spLocks noGrp="1"/>
          </p:cNvSpPr>
          <p:nvPr>
            <p:ph type="sldNum" sz="quarter" idx="7"/>
          </p:nvPr>
        </p:nvSpPr>
        <p:spPr>
          <a:xfrm>
            <a:off x="345440" y="6096000"/>
            <a:ext cx="182879" cy="184666"/>
          </a:xfrm>
        </p:spPr>
        <p:txBody>
          <a:bodyPr/>
          <a:lstStyle/>
          <a:p>
            <a:pPr marL="38100">
              <a:lnSpc>
                <a:spcPct val="100000"/>
              </a:lnSpc>
              <a:spcBef>
                <a:spcPts val="5"/>
              </a:spcBef>
            </a:pPr>
            <a:fld id="{81D60167-4931-47E6-BA6A-407CBD079E47}" type="slidenum">
              <a:rPr lang="en-IN" spc="15" smtClean="0"/>
              <a:pPr marL="38100">
                <a:lnSpc>
                  <a:spcPct val="100000"/>
                </a:lnSpc>
                <a:spcBef>
                  <a:spcPts val="5"/>
                </a:spcBef>
              </a:pPr>
              <a:t>9</a:t>
            </a:fld>
            <a:endParaRPr lang="en-IN" spc="15" dirty="0"/>
          </a:p>
        </p:txBody>
      </p:sp>
    </p:spTree>
    <p:extLst>
      <p:ext uri="{BB962C8B-B14F-4D97-AF65-F5344CB8AC3E}">
        <p14:creationId xmlns:p14="http://schemas.microsoft.com/office/powerpoint/2010/main" val="205157393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940</TotalTime>
  <Words>2760</Words>
  <Application>Microsoft Office PowerPoint</Application>
  <PresentationFormat>On-screen Show (4:3)</PresentationFormat>
  <Paragraphs>294</Paragraphs>
  <Slides>31</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Calibri</vt:lpstr>
      <vt:lpstr>Franklin Gothic Book</vt:lpstr>
      <vt:lpstr>Franklin Gothic Medium</vt:lpstr>
      <vt:lpstr>Perpetua</vt:lpstr>
      <vt:lpstr>Segoe UI Symbol</vt:lpstr>
      <vt:lpstr>Times New Roman</vt:lpstr>
      <vt:lpstr>Wingdings</vt:lpstr>
      <vt:lpstr>Wingdings 2</vt:lpstr>
      <vt:lpstr>Office Theme</vt:lpstr>
      <vt:lpstr>Equity</vt:lpstr>
      <vt:lpstr>   </vt:lpstr>
      <vt:lpstr>Contents</vt:lpstr>
      <vt:lpstr>Domain Introduction</vt:lpstr>
      <vt:lpstr>Problem description</vt:lpstr>
      <vt:lpstr>Abstract</vt:lpstr>
      <vt:lpstr>                   Literature survey</vt:lpstr>
      <vt:lpstr>PowerPoint Presentation</vt:lpstr>
      <vt:lpstr>Objective</vt:lpstr>
      <vt:lpstr>Existing System</vt:lpstr>
      <vt:lpstr>Drawbacks Existing System</vt:lpstr>
      <vt:lpstr>  Proposed System</vt:lpstr>
      <vt:lpstr>  Advantages of Proposed System</vt:lpstr>
      <vt:lpstr>Block Diagram of Proposed System</vt:lpstr>
      <vt:lpstr>Hardware / Software Requirements </vt:lpstr>
      <vt:lpstr>Components </vt:lpstr>
      <vt:lpstr>Components </vt:lpstr>
      <vt:lpstr>Modules         </vt:lpstr>
      <vt:lpstr>Modules         </vt:lpstr>
      <vt:lpstr>Modules         </vt:lpstr>
      <vt:lpstr>Modules         </vt:lpstr>
      <vt:lpstr>Modules         </vt:lpstr>
      <vt:lpstr>         </vt:lpstr>
      <vt:lpstr>         </vt:lpstr>
      <vt:lpstr>References</vt:lpstr>
      <vt:lpstr>PowerPoint Presentation</vt:lpstr>
      <vt:lpstr>          CERTIFICATES (ONLINE COURSE)</vt:lpstr>
      <vt:lpstr>          CERTIFICATES (ONLINE COURSE)</vt:lpstr>
      <vt:lpstr>          CERTIFICATES (ONLINE COURSE)</vt:lpstr>
      <vt:lpstr>          CERTIFICATES (PAPER PRESENTATION)</vt:lpstr>
      <vt:lpstr>          CERTIFICATES (PAPER PRESENTATION)</vt:lpstr>
      <vt:lpstr>Online course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cse</dc:creator>
  <cp:lastModifiedBy>karthivijay88m@outlook.com</cp:lastModifiedBy>
  <cp:revision>39</cp:revision>
  <dcterms:created xsi:type="dcterms:W3CDTF">2022-04-30T04:01:07Z</dcterms:created>
  <dcterms:modified xsi:type="dcterms:W3CDTF">2023-05-18T17:33:41Z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2022-04-29T00:00:00Z</vt:filetime>
  </property>
  <property fmtid="{D5CDD505-2E9C-101B-9397-08002B2CF9AE}" pid="3" name="LastSaved">
    <vt:filetime>2022-04-30T00:00:00Z</vt:filetime>
  </property>
</Properties>
</file>